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85" r:id="rId5"/>
    <p:sldId id="263" r:id="rId6"/>
    <p:sldId id="284" r:id="rId7"/>
    <p:sldId id="281" r:id="rId8"/>
    <p:sldId id="258" r:id="rId9"/>
    <p:sldId id="316" r:id="rId10"/>
    <p:sldId id="317" r:id="rId11"/>
    <p:sldId id="318" r:id="rId12"/>
    <p:sldId id="265" r:id="rId13"/>
    <p:sldId id="319" r:id="rId14"/>
    <p:sldId id="320" r:id="rId15"/>
    <p:sldId id="322" r:id="rId16"/>
    <p:sldId id="323" r:id="rId17"/>
    <p:sldId id="324" r:id="rId18"/>
    <p:sldId id="264" r:id="rId19"/>
    <p:sldId id="325" r:id="rId20"/>
    <p:sldId id="326" r:id="rId21"/>
    <p:sldId id="327" r:id="rId22"/>
    <p:sldId id="347" r:id="rId23"/>
    <p:sldId id="348" r:id="rId24"/>
    <p:sldId id="349" r:id="rId25"/>
    <p:sldId id="351" r:id="rId26"/>
    <p:sldId id="352" r:id="rId27"/>
    <p:sldId id="353" r:id="rId28"/>
    <p:sldId id="354" r:id="rId29"/>
    <p:sldId id="355" r:id="rId30"/>
    <p:sldId id="356" r:id="rId31"/>
    <p:sldId id="357" r:id="rId32"/>
    <p:sldId id="277" r:id="rId33"/>
    <p:sldId id="358" r:id="rId34"/>
    <p:sldId id="260" r:id="rId35"/>
    <p:sldId id="270" r:id="rId36"/>
    <p:sldId id="361" r:id="rId37"/>
    <p:sldId id="362" r:id="rId38"/>
    <p:sldId id="365" r:id="rId39"/>
    <p:sldId id="363" r:id="rId40"/>
    <p:sldId id="364" r:id="rId41"/>
    <p:sldId id="368" r:id="rId42"/>
    <p:sldId id="315" r:id="rId43"/>
    <p:sldId id="278" r:id="rId44"/>
    <p:sldId id="280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E9C"/>
    <a:srgbClr val="14D3B1"/>
    <a:srgbClr val="FFFFFF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43" autoAdjust="0"/>
    <p:restoredTop sz="94660"/>
  </p:normalViewPr>
  <p:slideViewPr>
    <p:cSldViewPr snapToGrid="0">
      <p:cViewPr varScale="1">
        <p:scale>
          <a:sx n="73" d="100"/>
          <a:sy n="73" d="100"/>
        </p:scale>
        <p:origin x="84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8D8800-4BFF-4416-9148-C9E6947F36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1609EA-4ED7-458E-841A-D6436E22768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609EA-4ED7-458E-841A-D6436E2276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609EA-4ED7-458E-841A-D6436E2276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609EA-4ED7-458E-841A-D6436E2276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609EA-4ED7-458E-841A-D6436E2276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609EA-4ED7-458E-841A-D6436E2276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9pPr>
          </a:lstStyle>
          <a:p>
            <a:fld id="{CD82B6E9-0666-4E7E-B502-612ED3F2704A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 smtClean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01080E2-28CB-4D25-B7ED-EACE66A710AC}" type="slidenum">
              <a:rPr lang="zh-CN" altLang="en-US" smtClean="0"/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01080E2-28CB-4D25-B7ED-EACE66A710AC}" type="slidenum">
              <a:rPr lang="zh-CN" altLang="en-US" smtClean="0"/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01080E2-28CB-4D25-B7ED-EACE66A710AC}" type="slidenum">
              <a:rPr lang="zh-CN" altLang="en-US" smtClean="0"/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01080E2-28CB-4D25-B7ED-EACE66A710AC}" type="slidenum">
              <a:rPr lang="zh-CN" altLang="en-US" smtClean="0"/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A39BF-A0C1-4329-B52D-A0BC4CCA7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01080E2-28CB-4D25-B7ED-EACE66A710AC}" type="slidenum">
              <a:rPr lang="zh-CN" altLang="en-US" smtClean="0"/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01080E2-28CB-4D25-B7ED-EACE66A710AC}" type="slidenum">
              <a:rPr lang="zh-CN" altLang="en-US" smtClean="0"/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01080E2-28CB-4D25-B7ED-EACE66A710AC}" type="slidenum">
              <a:rPr lang="zh-CN" altLang="en-US" smtClean="0"/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609EA-4ED7-458E-841A-D6436E2276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0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buFont typeface="Arial" panose="020B0604020202020204" pitchFamily="34" charset="0"/>
              <a:buNone/>
            </a:pPr>
            <a:fld id="{87DFD31C-9177-430D-B62D-68B26D6FEB85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609EA-4ED7-458E-841A-D6436E2276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A39BF-A0C1-4329-B52D-A0BC4CCA7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9pPr>
          </a:lstStyle>
          <a:p>
            <a:fld id="{CD82B6E9-0666-4E7E-B502-612ED3F2704A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 smtClean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9pPr>
          </a:lstStyle>
          <a:p>
            <a:fld id="{CD82B6E9-0666-4E7E-B502-612ED3F2704A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 smtClean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609EA-4ED7-458E-841A-D6436E2276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609EA-4ED7-458E-841A-D6436E2276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609EA-4ED7-458E-841A-D6436E2276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75"/>
          </a:p>
        </p:txBody>
      </p:sp>
      <p:sp>
        <p:nvSpPr>
          <p:cNvPr id="13" name="直角三角形 12"/>
          <p:cNvSpPr/>
          <p:nvPr userDrawn="1"/>
        </p:nvSpPr>
        <p:spPr>
          <a:xfrm flipH="1">
            <a:off x="7436722" y="4048474"/>
            <a:ext cx="4755276" cy="2809526"/>
          </a:xfrm>
          <a:prstGeom prst="rtTriangle">
            <a:avLst/>
          </a:prstGeom>
          <a:solidFill>
            <a:srgbClr val="00B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75"/>
          </a:p>
        </p:txBody>
      </p:sp>
      <p:sp>
        <p:nvSpPr>
          <p:cNvPr id="14" name="直角三角形 13"/>
          <p:cNvSpPr/>
          <p:nvPr userDrawn="1"/>
        </p:nvSpPr>
        <p:spPr>
          <a:xfrm>
            <a:off x="-1" y="4048473"/>
            <a:ext cx="12152372" cy="2809527"/>
          </a:xfrm>
          <a:prstGeom prst="rtTriangle">
            <a:avLst/>
          </a:prstGeom>
          <a:solidFill>
            <a:srgbClr val="54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75"/>
          </a:p>
        </p:txBody>
      </p:sp>
      <p:sp>
        <p:nvSpPr>
          <p:cNvPr id="15" name="直角三角形 14"/>
          <p:cNvSpPr/>
          <p:nvPr userDrawn="1"/>
        </p:nvSpPr>
        <p:spPr>
          <a:xfrm flipH="1">
            <a:off x="10857880" y="3991413"/>
            <a:ext cx="1334120" cy="2866587"/>
          </a:xfrm>
          <a:prstGeom prst="rtTriangle">
            <a:avLst/>
          </a:prstGeom>
          <a:solidFill>
            <a:srgbClr val="00B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75"/>
          </a:p>
        </p:txBody>
      </p:sp>
      <p:sp>
        <p:nvSpPr>
          <p:cNvPr id="16" name="直角三角形 10"/>
          <p:cNvSpPr/>
          <p:nvPr userDrawn="1"/>
        </p:nvSpPr>
        <p:spPr>
          <a:xfrm>
            <a:off x="-39630" y="4017850"/>
            <a:ext cx="12086328" cy="2840149"/>
          </a:xfrm>
          <a:custGeom>
            <a:avLst/>
            <a:gdLst>
              <a:gd name="connsiteX0" fmla="*/ 0 w 8375374"/>
              <a:gd name="connsiteY0" fmla="*/ 1663148 h 1663148"/>
              <a:gd name="connsiteX1" fmla="*/ 0 w 8375374"/>
              <a:gd name="connsiteY1" fmla="*/ 0 h 1663148"/>
              <a:gd name="connsiteX2" fmla="*/ 8375374 w 8375374"/>
              <a:gd name="connsiteY2" fmla="*/ 1663148 h 1663148"/>
              <a:gd name="connsiteX3" fmla="*/ 0 w 8375374"/>
              <a:gd name="connsiteY3" fmla="*/ 1663148 h 1663148"/>
              <a:gd name="connsiteX0-1" fmla="*/ 3750365 w 12125739"/>
              <a:gd name="connsiteY0-2" fmla="*/ 2458279 h 2458279"/>
              <a:gd name="connsiteX1-3" fmla="*/ 0 w 12125739"/>
              <a:gd name="connsiteY1-4" fmla="*/ 0 h 2458279"/>
              <a:gd name="connsiteX2-5" fmla="*/ 12125739 w 12125739"/>
              <a:gd name="connsiteY2-6" fmla="*/ 2458279 h 2458279"/>
              <a:gd name="connsiteX3-7" fmla="*/ 3750365 w 12125739"/>
              <a:gd name="connsiteY3-8" fmla="*/ 2458279 h 2458279"/>
              <a:gd name="connsiteX0-9" fmla="*/ 5406887 w 12125739"/>
              <a:gd name="connsiteY0-10" fmla="*/ 2445026 h 2458279"/>
              <a:gd name="connsiteX1-11" fmla="*/ 0 w 12125739"/>
              <a:gd name="connsiteY1-12" fmla="*/ 0 h 2458279"/>
              <a:gd name="connsiteX2-13" fmla="*/ 12125739 w 12125739"/>
              <a:gd name="connsiteY2-14" fmla="*/ 2458279 h 2458279"/>
              <a:gd name="connsiteX3-15" fmla="*/ 5406887 w 12125739"/>
              <a:gd name="connsiteY3-16" fmla="*/ 2445026 h 2458279"/>
            </a:gdLst>
            <a:ahLst/>
            <a:cxnLst>
              <a:cxn ang="0">
                <a:pos x="connsiteX0-9" y="connsiteY0-10"/>
              </a:cxn>
              <a:cxn ang="0">
                <a:pos x="connsiteX1-11" y="connsiteY1-12"/>
              </a:cxn>
              <a:cxn ang="0">
                <a:pos x="connsiteX2-13" y="connsiteY2-14"/>
              </a:cxn>
              <a:cxn ang="0">
                <a:pos x="connsiteX3-15" y="connsiteY3-16"/>
              </a:cxn>
            </a:cxnLst>
            <a:rect l="l" t="t" r="r" b="b"/>
            <a:pathLst>
              <a:path w="12125739" h="2458279">
                <a:moveTo>
                  <a:pt x="5406887" y="2445026"/>
                </a:moveTo>
                <a:lnTo>
                  <a:pt x="0" y="0"/>
                </a:lnTo>
                <a:lnTo>
                  <a:pt x="12125739" y="2458279"/>
                </a:lnTo>
                <a:lnTo>
                  <a:pt x="5406887" y="2445026"/>
                </a:lnTo>
                <a:close/>
              </a:path>
            </a:pathLst>
          </a:custGeom>
          <a:solidFill>
            <a:srgbClr val="616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75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524000" y="1043417"/>
            <a:ext cx="9144000" cy="1998404"/>
          </a:xfrm>
        </p:spPr>
        <p:txBody>
          <a:bodyPr anchor="b">
            <a:normAutofit/>
          </a:bodyPr>
          <a:lstStyle>
            <a:lvl1pPr algn="ctr">
              <a:defRPr sz="5400" b="1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524000" y="3408353"/>
            <a:ext cx="9144000" cy="64011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DAFC83C4-A236-483F-94E1-16AFA86FAD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51E8863-1879-49C9-9D7E-0C23B4A06F4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直角三角形 9"/>
          <p:cNvSpPr/>
          <p:nvPr userDrawn="1"/>
        </p:nvSpPr>
        <p:spPr>
          <a:xfrm rot="10800000" flipH="1">
            <a:off x="0" y="-31186"/>
            <a:ext cx="1524000" cy="1757949"/>
          </a:xfrm>
          <a:prstGeom prst="rtTriangle">
            <a:avLst/>
          </a:prstGeom>
          <a:solidFill>
            <a:srgbClr val="00B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75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539114" y="3287963"/>
            <a:ext cx="9128886" cy="0"/>
          </a:xfrm>
          <a:prstGeom prst="line">
            <a:avLst/>
          </a:prstGeom>
          <a:ln w="38100">
            <a:solidFill>
              <a:srgbClr val="00BE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61D3F-34E9-4F9D-84A2-72367D9F9A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DC01-BD11-43BE-8FE9-19C0CFD26E47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>
          <a:xfrm>
            <a:off x="838202" y="255122"/>
            <a:ext cx="10515598" cy="581770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/>
                </a:solidFill>
              </a:defRPr>
            </a:lvl1pPr>
            <a:lvl2pPr marL="393700" indent="0">
              <a:buFontTx/>
              <a:buNone/>
              <a:defRPr sz="2000">
                <a:solidFill>
                  <a:schemeClr val="tx1"/>
                </a:solidFill>
              </a:defRPr>
            </a:lvl2pPr>
            <a:lvl3pPr marL="661035" indent="0">
              <a:buFontTx/>
              <a:buNone/>
              <a:defRPr sz="1800">
                <a:solidFill>
                  <a:schemeClr val="tx1"/>
                </a:solidFill>
              </a:defRPr>
            </a:lvl3pPr>
            <a:lvl4pPr marL="851535" indent="0">
              <a:buFontTx/>
              <a:buNone/>
              <a:defRPr sz="1800">
                <a:solidFill>
                  <a:schemeClr val="tx1"/>
                </a:solidFill>
              </a:defRPr>
            </a:lvl4pPr>
            <a:lvl5pPr marL="1054735" indent="0">
              <a:buFontTx/>
              <a:buNone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2848" y="2313991"/>
            <a:ext cx="4338000" cy="3862971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C83C4-A236-483F-94E1-16AFA86FAD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E8863-1879-49C9-9D7E-0C23B4A06F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75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C83C4-A236-483F-94E1-16AFA86FAD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020000">
            <a:off x="806258" y="4040019"/>
            <a:ext cx="5269722" cy="69243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E8863-1879-49C9-9D7E-0C23B4A06F4C}" type="slidenum">
              <a:rPr lang="zh-CN" altLang="en-US" smtClean="0"/>
            </a:fld>
            <a:endParaRPr lang="zh-CN" altLang="en-US"/>
          </a:p>
        </p:txBody>
      </p:sp>
      <p:sp>
        <p:nvSpPr>
          <p:cNvPr id="7" name="任意多边形 6"/>
          <p:cNvSpPr/>
          <p:nvPr userDrawn="1">
            <p:custDataLst>
              <p:tags r:id="rId2"/>
            </p:custDataLst>
          </p:nvPr>
        </p:nvSpPr>
        <p:spPr>
          <a:xfrm rot="1020695">
            <a:off x="-385440" y="2822298"/>
            <a:ext cx="9311410" cy="1120432"/>
          </a:xfrm>
          <a:custGeom>
            <a:avLst/>
            <a:gdLst>
              <a:gd name="connsiteX0" fmla="*/ 0 w 6888970"/>
              <a:gd name="connsiteY0" fmla="*/ 5629 h 1094517"/>
              <a:gd name="connsiteX1" fmla="*/ 6336207 w 6888970"/>
              <a:gd name="connsiteY1" fmla="*/ 0 h 1094517"/>
              <a:gd name="connsiteX2" fmla="*/ 6888970 w 6888970"/>
              <a:gd name="connsiteY2" fmla="*/ 1094517 h 1094517"/>
              <a:gd name="connsiteX3" fmla="*/ 333148 w 6888970"/>
              <a:gd name="connsiteY3" fmla="*/ 1094517 h 1094517"/>
              <a:gd name="connsiteX0-1" fmla="*/ 0 w 6888970"/>
              <a:gd name="connsiteY0-2" fmla="*/ 5629 h 1127232"/>
              <a:gd name="connsiteX1-3" fmla="*/ 6336207 w 6888970"/>
              <a:gd name="connsiteY1-4" fmla="*/ 0 h 1127232"/>
              <a:gd name="connsiteX2-5" fmla="*/ 6888970 w 6888970"/>
              <a:gd name="connsiteY2-6" fmla="*/ 1094517 h 1127232"/>
              <a:gd name="connsiteX3-7" fmla="*/ 234462 w 6888970"/>
              <a:gd name="connsiteY3-8" fmla="*/ 1127232 h 1127232"/>
              <a:gd name="connsiteX4" fmla="*/ 0 w 6888970"/>
              <a:gd name="connsiteY4" fmla="*/ 5629 h 1127232"/>
              <a:gd name="connsiteX0-9" fmla="*/ 0 w 6888970"/>
              <a:gd name="connsiteY0-10" fmla="*/ 5629 h 1127232"/>
              <a:gd name="connsiteX1-11" fmla="*/ 6336207 w 6888970"/>
              <a:gd name="connsiteY1-12" fmla="*/ 0 h 1127232"/>
              <a:gd name="connsiteX2-13" fmla="*/ 6888970 w 6888970"/>
              <a:gd name="connsiteY2-14" fmla="*/ 1094517 h 1127232"/>
              <a:gd name="connsiteX3-15" fmla="*/ 234462 w 6888970"/>
              <a:gd name="connsiteY3-16" fmla="*/ 1127232 h 1127232"/>
              <a:gd name="connsiteX4-17" fmla="*/ 0 w 6888970"/>
              <a:gd name="connsiteY4-18" fmla="*/ 5629 h 1127232"/>
              <a:gd name="connsiteX0-19" fmla="*/ 0 w 6888970"/>
              <a:gd name="connsiteY0-20" fmla="*/ 5629 h 1116129"/>
              <a:gd name="connsiteX1-21" fmla="*/ 6336207 w 6888970"/>
              <a:gd name="connsiteY1-22" fmla="*/ 0 h 1116129"/>
              <a:gd name="connsiteX2-23" fmla="*/ 6888970 w 6888970"/>
              <a:gd name="connsiteY2-24" fmla="*/ 1094517 h 1116129"/>
              <a:gd name="connsiteX3-25" fmla="*/ 261416 w 6888970"/>
              <a:gd name="connsiteY3-26" fmla="*/ 1116129 h 1116129"/>
              <a:gd name="connsiteX4-27" fmla="*/ 0 w 6888970"/>
              <a:gd name="connsiteY4-28" fmla="*/ 5629 h 1116129"/>
              <a:gd name="connsiteX0-29" fmla="*/ 0 w 6888970"/>
              <a:gd name="connsiteY0-30" fmla="*/ 5629 h 1116129"/>
              <a:gd name="connsiteX1-31" fmla="*/ 6336207 w 6888970"/>
              <a:gd name="connsiteY1-32" fmla="*/ 0 h 1116129"/>
              <a:gd name="connsiteX2-33" fmla="*/ 6888970 w 6888970"/>
              <a:gd name="connsiteY2-34" fmla="*/ 1094517 h 1116129"/>
              <a:gd name="connsiteX3-35" fmla="*/ 261416 w 6888970"/>
              <a:gd name="connsiteY3-36" fmla="*/ 1116129 h 1116129"/>
              <a:gd name="connsiteX4-37" fmla="*/ 0 w 6888970"/>
              <a:gd name="connsiteY4-38" fmla="*/ 5629 h 11161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6888970" h="1116129">
                <a:moveTo>
                  <a:pt x="0" y="5629"/>
                </a:moveTo>
                <a:lnTo>
                  <a:pt x="6336207" y="0"/>
                </a:lnTo>
                <a:lnTo>
                  <a:pt x="6888970" y="1094517"/>
                </a:lnTo>
                <a:lnTo>
                  <a:pt x="261416" y="1116129"/>
                </a:lnTo>
                <a:cubicBezTo>
                  <a:pt x="-9941" y="-30167"/>
                  <a:pt x="111049" y="368592"/>
                  <a:pt x="0" y="5629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/>
          </a:bodyPr>
          <a:lstStyle/>
          <a:p>
            <a:pPr algn="ctr" defTabSz="384810">
              <a:defRPr/>
            </a:pPr>
            <a:endParaRPr lang="zh-CN" altLang="en-US" sz="1760" kern="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cxnSp>
        <p:nvCxnSpPr>
          <p:cNvPr id="8" name="直接连接符 7"/>
          <p:cNvCxnSpPr/>
          <p:nvPr userDrawn="1">
            <p:custDataLst>
              <p:tags r:id="rId3"/>
            </p:custDataLst>
          </p:nvPr>
        </p:nvCxnSpPr>
        <p:spPr>
          <a:xfrm>
            <a:off x="-6350" y="2800089"/>
            <a:ext cx="12198350" cy="3702506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022118">
            <a:off x="153380" y="2941977"/>
            <a:ext cx="8683425" cy="1005567"/>
          </a:xfrm>
        </p:spPr>
        <p:txBody>
          <a:bodyPr anchor="ctr" anchorCtr="0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57264" y="2649893"/>
            <a:ext cx="3526973" cy="334045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91264" y="2649893"/>
            <a:ext cx="3526973" cy="334045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C83C4-A236-483F-94E1-16AFA86FAD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E8863-1879-49C9-9D7E-0C23B4A06F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71200"/>
            <a:ext cx="10515600" cy="864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C83C4-A236-483F-94E1-16AFA86FAD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E8863-1879-49C9-9D7E-0C23B4A06F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75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78980"/>
            <a:ext cx="10515600" cy="1199464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C83C4-A236-483F-94E1-16AFA86FAD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E8863-1879-49C9-9D7E-0C23B4A06F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C83C4-A236-483F-94E1-16AFA86FAD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E8863-1879-49C9-9D7E-0C23B4A06F4C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75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6520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C83C4-A236-483F-94E1-16AFA86FAD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E8863-1879-49C9-9D7E-0C23B4A06F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C83C4-A236-483F-94E1-16AFA86FAD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E8863-1879-49C9-9D7E-0C23B4A06F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tags" Target="../tags/tag4.xml"/><Relationship Id="rId11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38200" y="871932"/>
            <a:ext cx="10515600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C83C4-A236-483F-94E1-16AFA86FAD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E8863-1879-49C9-9D7E-0C23B4A06F4C}" type="slidenum">
              <a:rPr lang="zh-CN" altLang="en-US" smtClean="0"/>
            </a:fld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 flipV="1">
            <a:off x="838200" y="-1"/>
            <a:ext cx="647363" cy="782240"/>
          </a:xfrm>
          <a:prstGeom prst="triangle">
            <a:avLst/>
          </a:prstGeom>
          <a:solidFill>
            <a:srgbClr val="00B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75" baseline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54330" indent="-35433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 3" panose="05040102010807070707" pitchFamily="18" charset="2"/>
        <a:buChar char="p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9" Type="http://schemas.openxmlformats.org/officeDocument/2006/relationships/notesSlide" Target="../notesSlides/notesSlide7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54.xml"/><Relationship Id="rId16" Type="http://schemas.openxmlformats.org/officeDocument/2006/relationships/tags" Target="../tags/tag53.xml"/><Relationship Id="rId15" Type="http://schemas.openxmlformats.org/officeDocument/2006/relationships/tags" Target="../tags/tag52.xml"/><Relationship Id="rId14" Type="http://schemas.openxmlformats.org/officeDocument/2006/relationships/tags" Target="../tags/tag51.xml"/><Relationship Id="rId13" Type="http://schemas.openxmlformats.org/officeDocument/2006/relationships/tags" Target="../tags/tag50.xml"/><Relationship Id="rId12" Type="http://schemas.openxmlformats.org/officeDocument/2006/relationships/tags" Target="../tags/tag49.xml"/><Relationship Id="rId11" Type="http://schemas.openxmlformats.org/officeDocument/2006/relationships/tags" Target="../tags/tag48.xml"/><Relationship Id="rId10" Type="http://schemas.openxmlformats.org/officeDocument/2006/relationships/tags" Target="../tags/tag47.xml"/><Relationship Id="rId1" Type="http://schemas.openxmlformats.org/officeDocument/2006/relationships/tags" Target="../tags/tag3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tags" Target="../tags/tag62.xml"/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6" Type="http://schemas.openxmlformats.org/officeDocument/2006/relationships/notesSlide" Target="../notesSlides/notesSlide8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68.xml"/><Relationship Id="rId13" Type="http://schemas.openxmlformats.org/officeDocument/2006/relationships/tags" Target="../tags/tag67.xml"/><Relationship Id="rId12" Type="http://schemas.openxmlformats.org/officeDocument/2006/relationships/tags" Target="../tags/tag66.xml"/><Relationship Id="rId11" Type="http://schemas.openxmlformats.org/officeDocument/2006/relationships/tags" Target="../tags/tag65.xml"/><Relationship Id="rId10" Type="http://schemas.openxmlformats.org/officeDocument/2006/relationships/tags" Target="../tags/tag64.xml"/><Relationship Id="rId1" Type="http://schemas.openxmlformats.org/officeDocument/2006/relationships/tags" Target="../tags/tag5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9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71.xml"/><Relationship Id="rId2" Type="http://schemas.openxmlformats.org/officeDocument/2006/relationships/image" Target="../media/image11.png"/><Relationship Id="rId1" Type="http://schemas.openxmlformats.org/officeDocument/2006/relationships/tags" Target="../tags/tag70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73.xml"/><Relationship Id="rId2" Type="http://schemas.openxmlformats.org/officeDocument/2006/relationships/image" Target="../media/image12.png"/><Relationship Id="rId1" Type="http://schemas.openxmlformats.org/officeDocument/2006/relationships/tags" Target="../tags/tag72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75.xml"/><Relationship Id="rId2" Type="http://schemas.openxmlformats.org/officeDocument/2006/relationships/image" Target="../media/image13.png"/><Relationship Id="rId1" Type="http://schemas.openxmlformats.org/officeDocument/2006/relationships/tags" Target="../tags/tag74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tags" Target="../tags/tag83.xml"/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6" Type="http://schemas.openxmlformats.org/officeDocument/2006/relationships/slideLayout" Target="../slideLayouts/slideLayout2.xml"/><Relationship Id="rId25" Type="http://schemas.openxmlformats.org/officeDocument/2006/relationships/tags" Target="../tags/tag100.xml"/><Relationship Id="rId24" Type="http://schemas.openxmlformats.org/officeDocument/2006/relationships/tags" Target="../tags/tag99.xml"/><Relationship Id="rId23" Type="http://schemas.openxmlformats.org/officeDocument/2006/relationships/tags" Target="../tags/tag98.xml"/><Relationship Id="rId22" Type="http://schemas.openxmlformats.org/officeDocument/2006/relationships/tags" Target="../tags/tag97.xml"/><Relationship Id="rId21" Type="http://schemas.openxmlformats.org/officeDocument/2006/relationships/tags" Target="../tags/tag96.xml"/><Relationship Id="rId20" Type="http://schemas.openxmlformats.org/officeDocument/2006/relationships/tags" Target="../tags/tag95.xml"/><Relationship Id="rId2" Type="http://schemas.openxmlformats.org/officeDocument/2006/relationships/tags" Target="../tags/tag77.xml"/><Relationship Id="rId19" Type="http://schemas.openxmlformats.org/officeDocument/2006/relationships/tags" Target="../tags/tag94.xml"/><Relationship Id="rId18" Type="http://schemas.openxmlformats.org/officeDocument/2006/relationships/tags" Target="../tags/tag93.xml"/><Relationship Id="rId17" Type="http://schemas.openxmlformats.org/officeDocument/2006/relationships/tags" Target="../tags/tag92.xml"/><Relationship Id="rId16" Type="http://schemas.openxmlformats.org/officeDocument/2006/relationships/tags" Target="../tags/tag91.xml"/><Relationship Id="rId15" Type="http://schemas.openxmlformats.org/officeDocument/2006/relationships/tags" Target="../tags/tag90.xml"/><Relationship Id="rId14" Type="http://schemas.openxmlformats.org/officeDocument/2006/relationships/tags" Target="../tags/tag89.xml"/><Relationship Id="rId13" Type="http://schemas.openxmlformats.org/officeDocument/2006/relationships/tags" Target="../tags/tag88.xml"/><Relationship Id="rId12" Type="http://schemas.openxmlformats.org/officeDocument/2006/relationships/tags" Target="../tags/tag87.xml"/><Relationship Id="rId11" Type="http://schemas.openxmlformats.org/officeDocument/2006/relationships/tags" Target="../tags/tag86.xml"/><Relationship Id="rId10" Type="http://schemas.openxmlformats.org/officeDocument/2006/relationships/tags" Target="../tags/tag85.xml"/><Relationship Id="rId1" Type="http://schemas.openxmlformats.org/officeDocument/2006/relationships/tags" Target="../tags/tag76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8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3.xml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tags" Target="../tags/tag10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3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tags" Target="../tags/tag10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130.xml"/><Relationship Id="rId23" Type="http://schemas.openxmlformats.org/officeDocument/2006/relationships/tags" Target="../tags/tag129.xml"/><Relationship Id="rId22" Type="http://schemas.openxmlformats.org/officeDocument/2006/relationships/tags" Target="../tags/tag128.xml"/><Relationship Id="rId21" Type="http://schemas.openxmlformats.org/officeDocument/2006/relationships/tags" Target="../tags/tag127.xml"/><Relationship Id="rId20" Type="http://schemas.openxmlformats.org/officeDocument/2006/relationships/tags" Target="../tags/tag126.xml"/><Relationship Id="rId2" Type="http://schemas.openxmlformats.org/officeDocument/2006/relationships/tags" Target="../tags/tag108.xml"/><Relationship Id="rId19" Type="http://schemas.openxmlformats.org/officeDocument/2006/relationships/tags" Target="../tags/tag125.xml"/><Relationship Id="rId18" Type="http://schemas.openxmlformats.org/officeDocument/2006/relationships/tags" Target="../tags/tag124.xml"/><Relationship Id="rId17" Type="http://schemas.openxmlformats.org/officeDocument/2006/relationships/tags" Target="../tags/tag123.xml"/><Relationship Id="rId16" Type="http://schemas.openxmlformats.org/officeDocument/2006/relationships/tags" Target="../tags/tag122.xml"/><Relationship Id="rId15" Type="http://schemas.openxmlformats.org/officeDocument/2006/relationships/tags" Target="../tags/tag121.xml"/><Relationship Id="rId14" Type="http://schemas.openxmlformats.org/officeDocument/2006/relationships/tags" Target="../tags/tag120.xml"/><Relationship Id="rId13" Type="http://schemas.openxmlformats.org/officeDocument/2006/relationships/tags" Target="../tags/tag119.xml"/><Relationship Id="rId12" Type="http://schemas.openxmlformats.org/officeDocument/2006/relationships/tags" Target="../tags/tag118.xml"/><Relationship Id="rId11" Type="http://schemas.openxmlformats.org/officeDocument/2006/relationships/tags" Target="../tags/tag117.xml"/><Relationship Id="rId10" Type="http://schemas.openxmlformats.org/officeDocument/2006/relationships/tags" Target="../tags/tag116.xml"/><Relationship Id="rId1" Type="http://schemas.openxmlformats.org/officeDocument/2006/relationships/tags" Target="../tags/tag107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139.xml"/><Relationship Id="rId8" Type="http://schemas.openxmlformats.org/officeDocument/2006/relationships/tags" Target="../tags/tag138.xml"/><Relationship Id="rId7" Type="http://schemas.openxmlformats.org/officeDocument/2006/relationships/tags" Target="../tags/tag137.xml"/><Relationship Id="rId6" Type="http://schemas.openxmlformats.org/officeDocument/2006/relationships/tags" Target="../tags/tag136.xml"/><Relationship Id="rId5" Type="http://schemas.openxmlformats.org/officeDocument/2006/relationships/tags" Target="../tags/tag135.xml"/><Relationship Id="rId4" Type="http://schemas.openxmlformats.org/officeDocument/2006/relationships/tags" Target="../tags/tag134.xml"/><Relationship Id="rId3" Type="http://schemas.openxmlformats.org/officeDocument/2006/relationships/tags" Target="../tags/tag133.xml"/><Relationship Id="rId28" Type="http://schemas.openxmlformats.org/officeDocument/2006/relationships/notesSlide" Target="../notesSlides/notesSlide14.xml"/><Relationship Id="rId27" Type="http://schemas.openxmlformats.org/officeDocument/2006/relationships/slideLayout" Target="../slideLayouts/slideLayout2.xml"/><Relationship Id="rId26" Type="http://schemas.openxmlformats.org/officeDocument/2006/relationships/tags" Target="../tags/tag156.xml"/><Relationship Id="rId25" Type="http://schemas.openxmlformats.org/officeDocument/2006/relationships/tags" Target="../tags/tag155.xml"/><Relationship Id="rId24" Type="http://schemas.openxmlformats.org/officeDocument/2006/relationships/tags" Target="../tags/tag154.xml"/><Relationship Id="rId23" Type="http://schemas.openxmlformats.org/officeDocument/2006/relationships/tags" Target="../tags/tag153.xml"/><Relationship Id="rId22" Type="http://schemas.openxmlformats.org/officeDocument/2006/relationships/tags" Target="../tags/tag152.xml"/><Relationship Id="rId21" Type="http://schemas.openxmlformats.org/officeDocument/2006/relationships/tags" Target="../tags/tag151.xml"/><Relationship Id="rId20" Type="http://schemas.openxmlformats.org/officeDocument/2006/relationships/tags" Target="../tags/tag150.xml"/><Relationship Id="rId2" Type="http://schemas.openxmlformats.org/officeDocument/2006/relationships/tags" Target="../tags/tag132.xml"/><Relationship Id="rId19" Type="http://schemas.openxmlformats.org/officeDocument/2006/relationships/tags" Target="../tags/tag149.xml"/><Relationship Id="rId18" Type="http://schemas.openxmlformats.org/officeDocument/2006/relationships/tags" Target="../tags/tag148.xml"/><Relationship Id="rId17" Type="http://schemas.openxmlformats.org/officeDocument/2006/relationships/tags" Target="../tags/tag147.xml"/><Relationship Id="rId16" Type="http://schemas.openxmlformats.org/officeDocument/2006/relationships/tags" Target="../tags/tag146.xml"/><Relationship Id="rId15" Type="http://schemas.openxmlformats.org/officeDocument/2006/relationships/tags" Target="../tags/tag145.xml"/><Relationship Id="rId14" Type="http://schemas.openxmlformats.org/officeDocument/2006/relationships/tags" Target="../tags/tag144.xml"/><Relationship Id="rId13" Type="http://schemas.openxmlformats.org/officeDocument/2006/relationships/tags" Target="../tags/tag143.xml"/><Relationship Id="rId12" Type="http://schemas.openxmlformats.org/officeDocument/2006/relationships/tags" Target="../tags/tag142.xml"/><Relationship Id="rId11" Type="http://schemas.openxmlformats.org/officeDocument/2006/relationships/tags" Target="../tags/tag141.xml"/><Relationship Id="rId10" Type="http://schemas.openxmlformats.org/officeDocument/2006/relationships/tags" Target="../tags/tag140.xml"/><Relationship Id="rId1" Type="http://schemas.openxmlformats.org/officeDocument/2006/relationships/tags" Target="../tags/tag13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7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166.xml"/><Relationship Id="rId8" Type="http://schemas.openxmlformats.org/officeDocument/2006/relationships/tags" Target="../tags/tag165.xml"/><Relationship Id="rId7" Type="http://schemas.openxmlformats.org/officeDocument/2006/relationships/tags" Target="../tags/tag164.xml"/><Relationship Id="rId6" Type="http://schemas.openxmlformats.org/officeDocument/2006/relationships/tags" Target="../tags/tag163.xml"/><Relationship Id="rId5" Type="http://schemas.openxmlformats.org/officeDocument/2006/relationships/tags" Target="../tags/tag162.xml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1" Type="http://schemas.openxmlformats.org/officeDocument/2006/relationships/notesSlide" Target="../notesSlides/notesSlide15.xml"/><Relationship Id="rId20" Type="http://schemas.openxmlformats.org/officeDocument/2006/relationships/slideLayout" Target="../slideLayouts/slideLayout7.xml"/><Relationship Id="rId2" Type="http://schemas.openxmlformats.org/officeDocument/2006/relationships/tags" Target="../tags/tag159.xml"/><Relationship Id="rId19" Type="http://schemas.openxmlformats.org/officeDocument/2006/relationships/tags" Target="../tags/tag176.xml"/><Relationship Id="rId18" Type="http://schemas.openxmlformats.org/officeDocument/2006/relationships/tags" Target="../tags/tag175.xml"/><Relationship Id="rId17" Type="http://schemas.openxmlformats.org/officeDocument/2006/relationships/tags" Target="../tags/tag174.xml"/><Relationship Id="rId16" Type="http://schemas.openxmlformats.org/officeDocument/2006/relationships/tags" Target="../tags/tag173.xml"/><Relationship Id="rId15" Type="http://schemas.openxmlformats.org/officeDocument/2006/relationships/tags" Target="../tags/tag172.xml"/><Relationship Id="rId14" Type="http://schemas.openxmlformats.org/officeDocument/2006/relationships/tags" Target="../tags/tag171.xml"/><Relationship Id="rId13" Type="http://schemas.openxmlformats.org/officeDocument/2006/relationships/tags" Target="../tags/tag170.xml"/><Relationship Id="rId12" Type="http://schemas.openxmlformats.org/officeDocument/2006/relationships/tags" Target="../tags/tag169.xml"/><Relationship Id="rId11" Type="http://schemas.openxmlformats.org/officeDocument/2006/relationships/tags" Target="../tags/tag168.xml"/><Relationship Id="rId10" Type="http://schemas.openxmlformats.org/officeDocument/2006/relationships/tags" Target="../tags/tag167.xml"/><Relationship Id="rId1" Type="http://schemas.openxmlformats.org/officeDocument/2006/relationships/tags" Target="../tags/tag158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tags" Target="../tags/tag183.xml"/><Relationship Id="rId8" Type="http://schemas.openxmlformats.org/officeDocument/2006/relationships/tags" Target="../tags/tag182.xml"/><Relationship Id="rId7" Type="http://schemas.openxmlformats.org/officeDocument/2006/relationships/tags" Target="../tags/tag181.xml"/><Relationship Id="rId6" Type="http://schemas.openxmlformats.org/officeDocument/2006/relationships/tags" Target="../tags/tag180.xml"/><Relationship Id="rId5" Type="http://schemas.openxmlformats.org/officeDocument/2006/relationships/image" Target="../media/image28.png"/><Relationship Id="rId4" Type="http://schemas.openxmlformats.org/officeDocument/2006/relationships/tags" Target="../tags/tag179.xml"/><Relationship Id="rId3" Type="http://schemas.openxmlformats.org/officeDocument/2006/relationships/image" Target="../media/image27.png"/><Relationship Id="rId2" Type="http://schemas.openxmlformats.org/officeDocument/2006/relationships/tags" Target="../tags/tag178.xml"/><Relationship Id="rId13" Type="http://schemas.openxmlformats.org/officeDocument/2006/relationships/notesSlide" Target="../notesSlides/notesSlide16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184.xml"/><Relationship Id="rId10" Type="http://schemas.openxmlformats.org/officeDocument/2006/relationships/image" Target="../media/image29.png"/><Relationship Id="rId1" Type="http://schemas.openxmlformats.org/officeDocument/2006/relationships/tags" Target="../tags/tag177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tags" Target="../tags/tag190.xml"/><Relationship Id="rId7" Type="http://schemas.openxmlformats.org/officeDocument/2006/relationships/tags" Target="../tags/tag189.xml"/><Relationship Id="rId6" Type="http://schemas.openxmlformats.org/officeDocument/2006/relationships/tags" Target="../tags/tag188.xml"/><Relationship Id="rId5" Type="http://schemas.openxmlformats.org/officeDocument/2006/relationships/image" Target="../media/image28.png"/><Relationship Id="rId4" Type="http://schemas.openxmlformats.org/officeDocument/2006/relationships/tags" Target="../tags/tag187.xml"/><Relationship Id="rId3" Type="http://schemas.openxmlformats.org/officeDocument/2006/relationships/image" Target="../media/image27.png"/><Relationship Id="rId2" Type="http://schemas.openxmlformats.org/officeDocument/2006/relationships/tags" Target="../tags/tag186.xml"/><Relationship Id="rId13" Type="http://schemas.openxmlformats.org/officeDocument/2006/relationships/notesSlide" Target="../notesSlides/notesSlide17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191.xml"/><Relationship Id="rId10" Type="http://schemas.openxmlformats.org/officeDocument/2006/relationships/image" Target="../media/image31.png"/><Relationship Id="rId1" Type="http://schemas.openxmlformats.org/officeDocument/2006/relationships/tags" Target="../tags/tag185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tags" Target="../tags/tag197.xml"/><Relationship Id="rId7" Type="http://schemas.openxmlformats.org/officeDocument/2006/relationships/tags" Target="../tags/tag196.xml"/><Relationship Id="rId6" Type="http://schemas.openxmlformats.org/officeDocument/2006/relationships/tags" Target="../tags/tag195.xml"/><Relationship Id="rId5" Type="http://schemas.openxmlformats.org/officeDocument/2006/relationships/image" Target="../media/image28.png"/><Relationship Id="rId4" Type="http://schemas.openxmlformats.org/officeDocument/2006/relationships/tags" Target="../tags/tag194.xml"/><Relationship Id="rId3" Type="http://schemas.openxmlformats.org/officeDocument/2006/relationships/image" Target="../media/image27.png"/><Relationship Id="rId2" Type="http://schemas.openxmlformats.org/officeDocument/2006/relationships/tags" Target="../tags/tag193.xml"/><Relationship Id="rId13" Type="http://schemas.openxmlformats.org/officeDocument/2006/relationships/notesSlide" Target="../notesSlides/notesSlide18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198.xml"/><Relationship Id="rId10" Type="http://schemas.openxmlformats.org/officeDocument/2006/relationships/image" Target="../media/image33.png"/><Relationship Id="rId1" Type="http://schemas.openxmlformats.org/officeDocument/2006/relationships/tags" Target="../tags/tag192.xml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tags" Target="../tags/tag205.xml"/><Relationship Id="rId8" Type="http://schemas.openxmlformats.org/officeDocument/2006/relationships/tags" Target="../tags/tag204.xml"/><Relationship Id="rId7" Type="http://schemas.openxmlformats.org/officeDocument/2006/relationships/tags" Target="../tags/tag203.xml"/><Relationship Id="rId6" Type="http://schemas.openxmlformats.org/officeDocument/2006/relationships/tags" Target="../tags/tag202.xml"/><Relationship Id="rId5" Type="http://schemas.openxmlformats.org/officeDocument/2006/relationships/image" Target="../media/image28.png"/><Relationship Id="rId4" Type="http://schemas.openxmlformats.org/officeDocument/2006/relationships/tags" Target="../tags/tag201.xml"/><Relationship Id="rId3" Type="http://schemas.openxmlformats.org/officeDocument/2006/relationships/image" Target="../media/image27.png"/><Relationship Id="rId2" Type="http://schemas.openxmlformats.org/officeDocument/2006/relationships/tags" Target="../tags/tag200.xml"/><Relationship Id="rId13" Type="http://schemas.openxmlformats.org/officeDocument/2006/relationships/notesSlide" Target="../notesSlides/notesSlide19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206.xml"/><Relationship Id="rId10" Type="http://schemas.openxmlformats.org/officeDocument/2006/relationships/image" Target="../media/image34.png"/><Relationship Id="rId1" Type="http://schemas.openxmlformats.org/officeDocument/2006/relationships/tags" Target="../tags/tag199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tags" Target="../tags/tag212.xml"/><Relationship Id="rId7" Type="http://schemas.openxmlformats.org/officeDocument/2006/relationships/tags" Target="../tags/tag211.xml"/><Relationship Id="rId6" Type="http://schemas.openxmlformats.org/officeDocument/2006/relationships/tags" Target="../tags/tag210.xml"/><Relationship Id="rId5" Type="http://schemas.openxmlformats.org/officeDocument/2006/relationships/image" Target="../media/image28.png"/><Relationship Id="rId4" Type="http://schemas.openxmlformats.org/officeDocument/2006/relationships/tags" Target="../tags/tag209.xml"/><Relationship Id="rId3" Type="http://schemas.openxmlformats.org/officeDocument/2006/relationships/image" Target="../media/image27.png"/><Relationship Id="rId2" Type="http://schemas.openxmlformats.org/officeDocument/2006/relationships/tags" Target="../tags/tag208.xml"/><Relationship Id="rId13" Type="http://schemas.openxmlformats.org/officeDocument/2006/relationships/notesSlide" Target="../notesSlides/notesSlide20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213.xml"/><Relationship Id="rId10" Type="http://schemas.openxmlformats.org/officeDocument/2006/relationships/image" Target="../media/image36.png"/><Relationship Id="rId1" Type="http://schemas.openxmlformats.org/officeDocument/2006/relationships/tags" Target="../tags/tag207.xml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tags" Target="../tags/tag219.xml"/><Relationship Id="rId7" Type="http://schemas.openxmlformats.org/officeDocument/2006/relationships/tags" Target="../tags/tag218.xml"/><Relationship Id="rId6" Type="http://schemas.openxmlformats.org/officeDocument/2006/relationships/tags" Target="../tags/tag217.xml"/><Relationship Id="rId5" Type="http://schemas.openxmlformats.org/officeDocument/2006/relationships/image" Target="../media/image28.png"/><Relationship Id="rId4" Type="http://schemas.openxmlformats.org/officeDocument/2006/relationships/tags" Target="../tags/tag216.xml"/><Relationship Id="rId3" Type="http://schemas.openxmlformats.org/officeDocument/2006/relationships/image" Target="../media/image27.png"/><Relationship Id="rId2" Type="http://schemas.openxmlformats.org/officeDocument/2006/relationships/tags" Target="../tags/tag215.xml"/><Relationship Id="rId12" Type="http://schemas.openxmlformats.org/officeDocument/2006/relationships/notesSlide" Target="../notesSlides/notesSlide21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220.xml"/><Relationship Id="rId1" Type="http://schemas.openxmlformats.org/officeDocument/2006/relationships/tags" Target="../tags/tag214.xml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tags" Target="../tags/tag226.xml"/><Relationship Id="rId7" Type="http://schemas.openxmlformats.org/officeDocument/2006/relationships/tags" Target="../tags/tag225.xml"/><Relationship Id="rId6" Type="http://schemas.openxmlformats.org/officeDocument/2006/relationships/tags" Target="../tags/tag224.xml"/><Relationship Id="rId5" Type="http://schemas.openxmlformats.org/officeDocument/2006/relationships/image" Target="../media/image28.png"/><Relationship Id="rId4" Type="http://schemas.openxmlformats.org/officeDocument/2006/relationships/tags" Target="../tags/tag223.xml"/><Relationship Id="rId3" Type="http://schemas.openxmlformats.org/officeDocument/2006/relationships/image" Target="../media/image27.png"/><Relationship Id="rId2" Type="http://schemas.openxmlformats.org/officeDocument/2006/relationships/tags" Target="../tags/tag222.xml"/><Relationship Id="rId13" Type="http://schemas.openxmlformats.org/officeDocument/2006/relationships/notesSlide" Target="../notesSlides/notesSlide22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227.xml"/><Relationship Id="rId10" Type="http://schemas.openxmlformats.org/officeDocument/2006/relationships/image" Target="../media/image39.png"/><Relationship Id="rId1" Type="http://schemas.openxmlformats.org/officeDocument/2006/relationships/tags" Target="../tags/tag221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9.xml"/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tags" Target="../tags/tag228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7" Type="http://schemas.openxmlformats.org/officeDocument/2006/relationships/slideLayout" Target="../slideLayouts/slideLayout6.xml"/><Relationship Id="rId6" Type="http://schemas.openxmlformats.org/officeDocument/2006/relationships/tags" Target="../tags/tag235.xml"/><Relationship Id="rId5" Type="http://schemas.openxmlformats.org/officeDocument/2006/relationships/tags" Target="../tags/tag234.xml"/><Relationship Id="rId4" Type="http://schemas.openxmlformats.org/officeDocument/2006/relationships/tags" Target="../tags/tag233.xml"/><Relationship Id="rId3" Type="http://schemas.openxmlformats.org/officeDocument/2006/relationships/tags" Target="../tags/tag232.xml"/><Relationship Id="rId2" Type="http://schemas.openxmlformats.org/officeDocument/2006/relationships/tags" Target="../tags/tag231.xml"/><Relationship Id="rId1" Type="http://schemas.openxmlformats.org/officeDocument/2006/relationships/tags" Target="../tags/tag230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3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5" Type="http://schemas.openxmlformats.org/officeDocument/2006/relationships/notesSlide" Target="../notesSlides/notesSlide6.xml"/><Relationship Id="rId24" Type="http://schemas.openxmlformats.org/officeDocument/2006/relationships/slideLayout" Target="../slideLayouts/slideLayout7.xml"/><Relationship Id="rId23" Type="http://schemas.openxmlformats.org/officeDocument/2006/relationships/tags" Target="../tags/tag36.xml"/><Relationship Id="rId22" Type="http://schemas.openxmlformats.org/officeDocument/2006/relationships/tags" Target="../tags/tag35.xml"/><Relationship Id="rId21" Type="http://schemas.openxmlformats.org/officeDocument/2006/relationships/tags" Target="../tags/tag34.xml"/><Relationship Id="rId20" Type="http://schemas.openxmlformats.org/officeDocument/2006/relationships/tags" Target="../tags/tag33.xml"/><Relationship Id="rId2" Type="http://schemas.openxmlformats.org/officeDocument/2006/relationships/tags" Target="../tags/tag15.xml"/><Relationship Id="rId19" Type="http://schemas.openxmlformats.org/officeDocument/2006/relationships/tags" Target="../tags/tag32.xml"/><Relationship Id="rId18" Type="http://schemas.openxmlformats.org/officeDocument/2006/relationships/tags" Target="../tags/tag31.xml"/><Relationship Id="rId17" Type="http://schemas.openxmlformats.org/officeDocument/2006/relationships/tags" Target="../tags/tag30.xml"/><Relationship Id="rId16" Type="http://schemas.openxmlformats.org/officeDocument/2006/relationships/tags" Target="../tags/tag29.xml"/><Relationship Id="rId15" Type="http://schemas.openxmlformats.org/officeDocument/2006/relationships/tags" Target="../tags/tag28.xml"/><Relationship Id="rId14" Type="http://schemas.openxmlformats.org/officeDocument/2006/relationships/tags" Target="../tags/tag27.xml"/><Relationship Id="rId13" Type="http://schemas.openxmlformats.org/officeDocument/2006/relationships/tags" Target="../tags/tag26.xml"/><Relationship Id="rId12" Type="http://schemas.openxmlformats.org/officeDocument/2006/relationships/tags" Target="../tags/tag25.xml"/><Relationship Id="rId11" Type="http://schemas.openxmlformats.org/officeDocument/2006/relationships/tags" Target="../tags/tag24.xml"/><Relationship Id="rId10" Type="http://schemas.openxmlformats.org/officeDocument/2006/relationships/tags" Target="../tags/tag23.xml"/><Relationship Id="rId1" Type="http://schemas.openxmlformats.org/officeDocument/2006/relationships/tags" Target="../tags/tag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Coffee And Code 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>
            <a:normAutofit fontScale="60000"/>
          </a:bodyPr>
          <a:lstStyle/>
          <a:p>
            <a:r>
              <a:rPr lang="zh-CN" altLang="zh-CN" dirty="0"/>
              <a:t>成都活动社区</a:t>
            </a:r>
            <a:endParaRPr lang="zh-CN" altLang="en-US" dirty="0"/>
          </a:p>
          <a:p>
            <a:r>
              <a:rPr lang="en-US" altLang="zh-CN" dirty="0"/>
              <a:t>        2016-11-06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>
            <p:custDataLst>
              <p:tags r:id="rId1"/>
            </p:custDataLst>
          </p:nvPr>
        </p:nvGrpSpPr>
        <p:grpSpPr>
          <a:xfrm>
            <a:off x="1077322" y="2279590"/>
            <a:ext cx="4662923" cy="702488"/>
            <a:chOff x="826350" y="3169425"/>
            <a:chExt cx="3885350" cy="585343"/>
          </a:xfrm>
        </p:grpSpPr>
        <p:sp>
          <p:nvSpPr>
            <p:cNvPr id="5" name="MH_Other_1"/>
            <p:cNvSpPr/>
            <p:nvPr>
              <p:custDataLst>
                <p:tags r:id="rId2"/>
              </p:custDataLst>
            </p:nvPr>
          </p:nvSpPr>
          <p:spPr>
            <a:xfrm>
              <a:off x="826350" y="3169425"/>
              <a:ext cx="418868" cy="585343"/>
            </a:xfrm>
            <a:custGeom>
              <a:avLst/>
              <a:gdLst>
                <a:gd name="connsiteX0" fmla="*/ 1102816 w 1383856"/>
                <a:gd name="connsiteY0" fmla="*/ 0 h 1933849"/>
                <a:gd name="connsiteX1" fmla="*/ 1383856 w 1383856"/>
                <a:gd name="connsiteY1" fmla="*/ 372951 h 1933849"/>
                <a:gd name="connsiteX2" fmla="*/ 1331288 w 1383856"/>
                <a:gd name="connsiteY2" fmla="*/ 372951 h 1933849"/>
                <a:gd name="connsiteX3" fmla="*/ 1094554 w 1383856"/>
                <a:gd name="connsiteY3" fmla="*/ 58794 h 1933849"/>
                <a:gd name="connsiteX4" fmla="*/ 58794 w 1383856"/>
                <a:gd name="connsiteY4" fmla="*/ 839295 h 1933849"/>
                <a:gd name="connsiteX5" fmla="*/ 839295 w 1383856"/>
                <a:gd name="connsiteY5" fmla="*/ 1875055 h 1933849"/>
                <a:gd name="connsiteX6" fmla="*/ 1256196 w 1383856"/>
                <a:gd name="connsiteY6" fmla="*/ 1560897 h 1933849"/>
                <a:gd name="connsiteX7" fmla="*/ 1325955 w 1383856"/>
                <a:gd name="connsiteY7" fmla="*/ 1560897 h 1933849"/>
                <a:gd name="connsiteX8" fmla="*/ 831032 w 1383856"/>
                <a:gd name="connsiteY8" fmla="*/ 1933849 h 1933849"/>
                <a:gd name="connsiteX9" fmla="*/ 0 w 1383856"/>
                <a:gd name="connsiteY9" fmla="*/ 831032 h 1933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56" h="1933849">
                  <a:moveTo>
                    <a:pt x="1102816" y="0"/>
                  </a:moveTo>
                  <a:lnTo>
                    <a:pt x="1383856" y="372951"/>
                  </a:lnTo>
                  <a:lnTo>
                    <a:pt x="1331288" y="372951"/>
                  </a:lnTo>
                  <a:lnTo>
                    <a:pt x="1094554" y="58794"/>
                  </a:lnTo>
                  <a:lnTo>
                    <a:pt x="58794" y="839295"/>
                  </a:lnTo>
                  <a:lnTo>
                    <a:pt x="839295" y="1875055"/>
                  </a:lnTo>
                  <a:lnTo>
                    <a:pt x="1256196" y="1560897"/>
                  </a:lnTo>
                  <a:lnTo>
                    <a:pt x="1325955" y="1560897"/>
                  </a:lnTo>
                  <a:lnTo>
                    <a:pt x="831032" y="1933849"/>
                  </a:lnTo>
                  <a:lnTo>
                    <a:pt x="0" y="831032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237758" tIns="0" rIns="0" bIns="0" anchor="ctr">
              <a:normAutofit/>
            </a:bodyPr>
            <a:lstStyle/>
            <a:p>
              <a:pPr algn="r">
                <a:defRPr/>
              </a:pPr>
              <a:r>
                <a:rPr lang="en-US" altLang="zh-CN" sz="32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rPr>
                <a:t>1</a:t>
              </a:r>
              <a:endParaRPr lang="zh-CN" altLang="en-US" sz="3200" dirty="0" err="1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6" name="MH_SubTitle_1"/>
            <p:cNvSpPr/>
            <p:nvPr>
              <p:custDataLst>
                <p:tags r:id="rId3"/>
              </p:custDataLst>
            </p:nvPr>
          </p:nvSpPr>
          <p:spPr>
            <a:xfrm>
              <a:off x="1536700" y="3196940"/>
              <a:ext cx="3175000" cy="557828"/>
            </a:xfrm>
            <a:prstGeom prst="rect">
              <a:avLst/>
            </a:prstGeom>
          </p:spPr>
          <p:txBody>
            <a:bodyPr lIns="0" tIns="0" rIns="0" bIns="0" anchor="ctr">
              <a:normAutofit/>
            </a:bodyPr>
            <a:lstStyle/>
            <a:p>
              <a:pPr algn="just">
                <a:defRPr/>
              </a:pPr>
              <a:r>
                <a:rPr lang="en-US" altLang="da-DK" kern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40W+ </a:t>
              </a:r>
              <a:r>
                <a:rPr lang="zh-CN" altLang="en-US" kern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程序员</a:t>
              </a:r>
              <a:endParaRPr lang="zh-CN" altLang="en-US" kern="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0" name="组合 19"/>
          <p:cNvGrpSpPr/>
          <p:nvPr>
            <p:custDataLst>
              <p:tags r:id="rId4"/>
            </p:custDataLst>
          </p:nvPr>
        </p:nvGrpSpPr>
        <p:grpSpPr>
          <a:xfrm>
            <a:off x="6451755" y="2275150"/>
            <a:ext cx="4662923" cy="702488"/>
            <a:chOff x="826350" y="3169425"/>
            <a:chExt cx="3885350" cy="585343"/>
          </a:xfrm>
        </p:grpSpPr>
        <p:sp>
          <p:nvSpPr>
            <p:cNvPr id="21" name="MH_Other_1"/>
            <p:cNvSpPr/>
            <p:nvPr>
              <p:custDataLst>
                <p:tags r:id="rId5"/>
              </p:custDataLst>
            </p:nvPr>
          </p:nvSpPr>
          <p:spPr>
            <a:xfrm>
              <a:off x="826350" y="3169425"/>
              <a:ext cx="418868" cy="585343"/>
            </a:xfrm>
            <a:custGeom>
              <a:avLst/>
              <a:gdLst>
                <a:gd name="connsiteX0" fmla="*/ 1102816 w 1383856"/>
                <a:gd name="connsiteY0" fmla="*/ 0 h 1933849"/>
                <a:gd name="connsiteX1" fmla="*/ 1383856 w 1383856"/>
                <a:gd name="connsiteY1" fmla="*/ 372951 h 1933849"/>
                <a:gd name="connsiteX2" fmla="*/ 1331288 w 1383856"/>
                <a:gd name="connsiteY2" fmla="*/ 372951 h 1933849"/>
                <a:gd name="connsiteX3" fmla="*/ 1094554 w 1383856"/>
                <a:gd name="connsiteY3" fmla="*/ 58794 h 1933849"/>
                <a:gd name="connsiteX4" fmla="*/ 58794 w 1383856"/>
                <a:gd name="connsiteY4" fmla="*/ 839295 h 1933849"/>
                <a:gd name="connsiteX5" fmla="*/ 839295 w 1383856"/>
                <a:gd name="connsiteY5" fmla="*/ 1875055 h 1933849"/>
                <a:gd name="connsiteX6" fmla="*/ 1256196 w 1383856"/>
                <a:gd name="connsiteY6" fmla="*/ 1560897 h 1933849"/>
                <a:gd name="connsiteX7" fmla="*/ 1325955 w 1383856"/>
                <a:gd name="connsiteY7" fmla="*/ 1560897 h 1933849"/>
                <a:gd name="connsiteX8" fmla="*/ 831032 w 1383856"/>
                <a:gd name="connsiteY8" fmla="*/ 1933849 h 1933849"/>
                <a:gd name="connsiteX9" fmla="*/ 0 w 1383856"/>
                <a:gd name="connsiteY9" fmla="*/ 831032 h 1933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56" h="1933849">
                  <a:moveTo>
                    <a:pt x="1102816" y="0"/>
                  </a:moveTo>
                  <a:lnTo>
                    <a:pt x="1383856" y="372951"/>
                  </a:lnTo>
                  <a:lnTo>
                    <a:pt x="1331288" y="372951"/>
                  </a:lnTo>
                  <a:lnTo>
                    <a:pt x="1094554" y="58794"/>
                  </a:lnTo>
                  <a:lnTo>
                    <a:pt x="58794" y="839295"/>
                  </a:lnTo>
                  <a:lnTo>
                    <a:pt x="839295" y="1875055"/>
                  </a:lnTo>
                  <a:lnTo>
                    <a:pt x="1256196" y="1560897"/>
                  </a:lnTo>
                  <a:lnTo>
                    <a:pt x="1325955" y="1560897"/>
                  </a:lnTo>
                  <a:lnTo>
                    <a:pt x="831032" y="1933849"/>
                  </a:lnTo>
                  <a:lnTo>
                    <a:pt x="0" y="831032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237758" tIns="0" rIns="0" bIns="0" anchor="ctr">
              <a:normAutofit/>
            </a:bodyPr>
            <a:lstStyle/>
            <a:p>
              <a:pPr algn="r">
                <a:defRPr/>
              </a:pPr>
              <a:r>
                <a:rPr lang="en-US" altLang="zh-CN" sz="320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rPr>
                <a:t>2</a:t>
              </a:r>
              <a:endParaRPr lang="zh-CN" altLang="en-US" sz="3200" dirty="0" err="1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22" name="MH_SubTitle_1"/>
            <p:cNvSpPr/>
            <p:nvPr>
              <p:custDataLst>
                <p:tags r:id="rId6"/>
              </p:custDataLst>
            </p:nvPr>
          </p:nvSpPr>
          <p:spPr>
            <a:xfrm>
              <a:off x="1536700" y="3196940"/>
              <a:ext cx="3175000" cy="557828"/>
            </a:xfrm>
            <a:prstGeom prst="rect">
              <a:avLst/>
            </a:prstGeom>
          </p:spPr>
          <p:txBody>
            <a:bodyPr lIns="0" tIns="0" rIns="0" bIns="0" anchor="ctr">
              <a:normAutofit/>
            </a:bodyPr>
            <a:lstStyle/>
            <a:p>
              <a:pPr algn="just">
                <a:defRPr/>
              </a:pPr>
              <a:r>
                <a:rPr lang="en-US" altLang="da-DK" kern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8w+ </a:t>
              </a:r>
              <a:r>
                <a:rPr lang="zh-CN" altLang="en-US" kern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同时在线聊天</a:t>
              </a:r>
              <a:endParaRPr lang="zh-CN" altLang="en-US" kern="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3" name="组合 22"/>
          <p:cNvGrpSpPr/>
          <p:nvPr>
            <p:custDataLst>
              <p:tags r:id="rId7"/>
            </p:custDataLst>
          </p:nvPr>
        </p:nvGrpSpPr>
        <p:grpSpPr>
          <a:xfrm>
            <a:off x="1077322" y="3809692"/>
            <a:ext cx="4662923" cy="702488"/>
            <a:chOff x="826350" y="3169425"/>
            <a:chExt cx="3885350" cy="585343"/>
          </a:xfrm>
        </p:grpSpPr>
        <p:sp>
          <p:nvSpPr>
            <p:cNvPr id="24" name="MH_Other_1"/>
            <p:cNvSpPr/>
            <p:nvPr>
              <p:custDataLst>
                <p:tags r:id="rId8"/>
              </p:custDataLst>
            </p:nvPr>
          </p:nvSpPr>
          <p:spPr>
            <a:xfrm>
              <a:off x="826350" y="3169425"/>
              <a:ext cx="418868" cy="585343"/>
            </a:xfrm>
            <a:custGeom>
              <a:avLst/>
              <a:gdLst>
                <a:gd name="connsiteX0" fmla="*/ 1102816 w 1383856"/>
                <a:gd name="connsiteY0" fmla="*/ 0 h 1933849"/>
                <a:gd name="connsiteX1" fmla="*/ 1383856 w 1383856"/>
                <a:gd name="connsiteY1" fmla="*/ 372951 h 1933849"/>
                <a:gd name="connsiteX2" fmla="*/ 1331288 w 1383856"/>
                <a:gd name="connsiteY2" fmla="*/ 372951 h 1933849"/>
                <a:gd name="connsiteX3" fmla="*/ 1094554 w 1383856"/>
                <a:gd name="connsiteY3" fmla="*/ 58794 h 1933849"/>
                <a:gd name="connsiteX4" fmla="*/ 58794 w 1383856"/>
                <a:gd name="connsiteY4" fmla="*/ 839295 h 1933849"/>
                <a:gd name="connsiteX5" fmla="*/ 839295 w 1383856"/>
                <a:gd name="connsiteY5" fmla="*/ 1875055 h 1933849"/>
                <a:gd name="connsiteX6" fmla="*/ 1256196 w 1383856"/>
                <a:gd name="connsiteY6" fmla="*/ 1560897 h 1933849"/>
                <a:gd name="connsiteX7" fmla="*/ 1325955 w 1383856"/>
                <a:gd name="connsiteY7" fmla="*/ 1560897 h 1933849"/>
                <a:gd name="connsiteX8" fmla="*/ 831032 w 1383856"/>
                <a:gd name="connsiteY8" fmla="*/ 1933849 h 1933849"/>
                <a:gd name="connsiteX9" fmla="*/ 0 w 1383856"/>
                <a:gd name="connsiteY9" fmla="*/ 831032 h 1933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56" h="1933849">
                  <a:moveTo>
                    <a:pt x="1102816" y="0"/>
                  </a:moveTo>
                  <a:lnTo>
                    <a:pt x="1383856" y="372951"/>
                  </a:lnTo>
                  <a:lnTo>
                    <a:pt x="1331288" y="372951"/>
                  </a:lnTo>
                  <a:lnTo>
                    <a:pt x="1094554" y="58794"/>
                  </a:lnTo>
                  <a:lnTo>
                    <a:pt x="58794" y="839295"/>
                  </a:lnTo>
                  <a:lnTo>
                    <a:pt x="839295" y="1875055"/>
                  </a:lnTo>
                  <a:lnTo>
                    <a:pt x="1256196" y="1560897"/>
                  </a:lnTo>
                  <a:lnTo>
                    <a:pt x="1325955" y="1560897"/>
                  </a:lnTo>
                  <a:lnTo>
                    <a:pt x="831032" y="1933849"/>
                  </a:lnTo>
                  <a:lnTo>
                    <a:pt x="0" y="831032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237758" tIns="0" rIns="0" bIns="0" anchor="ctr">
              <a:normAutofit/>
            </a:bodyPr>
            <a:lstStyle/>
            <a:p>
              <a:pPr algn="r">
                <a:defRPr/>
              </a:pPr>
              <a:r>
                <a:rPr lang="en-US" altLang="zh-CN" sz="320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rPr>
                <a:t>3</a:t>
              </a:r>
              <a:endParaRPr lang="zh-CN" altLang="en-US" sz="3200" dirty="0" err="1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25" name="MH_SubTitle_1"/>
            <p:cNvSpPr/>
            <p:nvPr>
              <p:custDataLst>
                <p:tags r:id="rId9"/>
              </p:custDataLst>
            </p:nvPr>
          </p:nvSpPr>
          <p:spPr>
            <a:xfrm>
              <a:off x="1536700" y="3196940"/>
              <a:ext cx="3175000" cy="557828"/>
            </a:xfrm>
            <a:prstGeom prst="rect">
              <a:avLst/>
            </a:prstGeom>
          </p:spPr>
          <p:txBody>
            <a:bodyPr lIns="0" tIns="0" rIns="0" bIns="0" anchor="ctr">
              <a:normAutofit/>
            </a:bodyPr>
            <a:lstStyle/>
            <a:p>
              <a:pPr algn="just">
                <a:defRPr/>
              </a:pPr>
              <a:r>
                <a:rPr lang="en-US" altLang="da-DK" kern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Github</a:t>
              </a:r>
              <a:r>
                <a:rPr lang="zh-CN" altLang="en-US" kern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排名第一 </a:t>
              </a:r>
              <a:r>
                <a:rPr lang="en-US" altLang="zh-CN" kern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19W+</a:t>
              </a:r>
              <a:endParaRPr lang="en-US" altLang="zh-CN" kern="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6" name="组合 25"/>
          <p:cNvGrpSpPr/>
          <p:nvPr>
            <p:custDataLst>
              <p:tags r:id="rId10"/>
            </p:custDataLst>
          </p:nvPr>
        </p:nvGrpSpPr>
        <p:grpSpPr>
          <a:xfrm>
            <a:off x="6451755" y="3805250"/>
            <a:ext cx="4662923" cy="702488"/>
            <a:chOff x="826350" y="3169425"/>
            <a:chExt cx="3885350" cy="585343"/>
          </a:xfrm>
        </p:grpSpPr>
        <p:sp>
          <p:nvSpPr>
            <p:cNvPr id="27" name="MH_Other_1"/>
            <p:cNvSpPr/>
            <p:nvPr>
              <p:custDataLst>
                <p:tags r:id="rId11"/>
              </p:custDataLst>
            </p:nvPr>
          </p:nvSpPr>
          <p:spPr>
            <a:xfrm>
              <a:off x="826350" y="3169425"/>
              <a:ext cx="418868" cy="585343"/>
            </a:xfrm>
            <a:custGeom>
              <a:avLst/>
              <a:gdLst>
                <a:gd name="connsiteX0" fmla="*/ 1102816 w 1383856"/>
                <a:gd name="connsiteY0" fmla="*/ 0 h 1933849"/>
                <a:gd name="connsiteX1" fmla="*/ 1383856 w 1383856"/>
                <a:gd name="connsiteY1" fmla="*/ 372951 h 1933849"/>
                <a:gd name="connsiteX2" fmla="*/ 1331288 w 1383856"/>
                <a:gd name="connsiteY2" fmla="*/ 372951 h 1933849"/>
                <a:gd name="connsiteX3" fmla="*/ 1094554 w 1383856"/>
                <a:gd name="connsiteY3" fmla="*/ 58794 h 1933849"/>
                <a:gd name="connsiteX4" fmla="*/ 58794 w 1383856"/>
                <a:gd name="connsiteY4" fmla="*/ 839295 h 1933849"/>
                <a:gd name="connsiteX5" fmla="*/ 839295 w 1383856"/>
                <a:gd name="connsiteY5" fmla="*/ 1875055 h 1933849"/>
                <a:gd name="connsiteX6" fmla="*/ 1256196 w 1383856"/>
                <a:gd name="connsiteY6" fmla="*/ 1560897 h 1933849"/>
                <a:gd name="connsiteX7" fmla="*/ 1325955 w 1383856"/>
                <a:gd name="connsiteY7" fmla="*/ 1560897 h 1933849"/>
                <a:gd name="connsiteX8" fmla="*/ 831032 w 1383856"/>
                <a:gd name="connsiteY8" fmla="*/ 1933849 h 1933849"/>
                <a:gd name="connsiteX9" fmla="*/ 0 w 1383856"/>
                <a:gd name="connsiteY9" fmla="*/ 831032 h 1933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56" h="1933849">
                  <a:moveTo>
                    <a:pt x="1102816" y="0"/>
                  </a:moveTo>
                  <a:lnTo>
                    <a:pt x="1383856" y="372951"/>
                  </a:lnTo>
                  <a:lnTo>
                    <a:pt x="1331288" y="372951"/>
                  </a:lnTo>
                  <a:lnTo>
                    <a:pt x="1094554" y="58794"/>
                  </a:lnTo>
                  <a:lnTo>
                    <a:pt x="58794" y="839295"/>
                  </a:lnTo>
                  <a:lnTo>
                    <a:pt x="839295" y="1875055"/>
                  </a:lnTo>
                  <a:lnTo>
                    <a:pt x="1256196" y="1560897"/>
                  </a:lnTo>
                  <a:lnTo>
                    <a:pt x="1325955" y="1560897"/>
                  </a:lnTo>
                  <a:lnTo>
                    <a:pt x="831032" y="1933849"/>
                  </a:lnTo>
                  <a:lnTo>
                    <a:pt x="0" y="831032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237758" tIns="0" rIns="0" bIns="0" anchor="ctr">
              <a:normAutofit/>
            </a:bodyPr>
            <a:lstStyle/>
            <a:p>
              <a:pPr algn="r">
                <a:defRPr/>
              </a:pPr>
              <a:r>
                <a:rPr lang="en-US" altLang="zh-CN" sz="320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rPr>
                <a:t>4</a:t>
              </a:r>
              <a:endParaRPr lang="zh-CN" altLang="en-US" sz="3200" dirty="0" err="1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28" name="MH_SubTitle_1"/>
            <p:cNvSpPr/>
            <p:nvPr>
              <p:custDataLst>
                <p:tags r:id="rId12"/>
              </p:custDataLst>
            </p:nvPr>
          </p:nvSpPr>
          <p:spPr>
            <a:xfrm>
              <a:off x="1536700" y="3196940"/>
              <a:ext cx="3175000" cy="557828"/>
            </a:xfrm>
            <a:prstGeom prst="rect">
              <a:avLst/>
            </a:prstGeom>
          </p:spPr>
          <p:txBody>
            <a:bodyPr lIns="0" tIns="0" rIns="0" bIns="0" anchor="ctr">
              <a:normAutofit/>
            </a:bodyPr>
            <a:lstStyle/>
            <a:p>
              <a:pPr algn="just">
                <a:defRPr/>
              </a:pPr>
              <a:r>
                <a:rPr lang="en-US" altLang="da-DK" kern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1500+ </a:t>
              </a:r>
              <a:r>
                <a:rPr lang="zh-CN" altLang="en-US" kern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城市</a:t>
              </a:r>
              <a:endParaRPr lang="zh-CN" altLang="en-US" kern="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9" name="组合 28"/>
          <p:cNvGrpSpPr/>
          <p:nvPr>
            <p:custDataLst>
              <p:tags r:id="rId13"/>
            </p:custDataLst>
          </p:nvPr>
        </p:nvGrpSpPr>
        <p:grpSpPr>
          <a:xfrm>
            <a:off x="1077322" y="5339792"/>
            <a:ext cx="4662923" cy="702488"/>
            <a:chOff x="826350" y="3169425"/>
            <a:chExt cx="3885350" cy="585343"/>
          </a:xfrm>
        </p:grpSpPr>
        <p:sp>
          <p:nvSpPr>
            <p:cNvPr id="30" name="MH_Other_1"/>
            <p:cNvSpPr/>
            <p:nvPr>
              <p:custDataLst>
                <p:tags r:id="rId14"/>
              </p:custDataLst>
            </p:nvPr>
          </p:nvSpPr>
          <p:spPr>
            <a:xfrm>
              <a:off x="826350" y="3169425"/>
              <a:ext cx="418868" cy="585343"/>
            </a:xfrm>
            <a:custGeom>
              <a:avLst/>
              <a:gdLst>
                <a:gd name="connsiteX0" fmla="*/ 1102816 w 1383856"/>
                <a:gd name="connsiteY0" fmla="*/ 0 h 1933849"/>
                <a:gd name="connsiteX1" fmla="*/ 1383856 w 1383856"/>
                <a:gd name="connsiteY1" fmla="*/ 372951 h 1933849"/>
                <a:gd name="connsiteX2" fmla="*/ 1331288 w 1383856"/>
                <a:gd name="connsiteY2" fmla="*/ 372951 h 1933849"/>
                <a:gd name="connsiteX3" fmla="*/ 1094554 w 1383856"/>
                <a:gd name="connsiteY3" fmla="*/ 58794 h 1933849"/>
                <a:gd name="connsiteX4" fmla="*/ 58794 w 1383856"/>
                <a:gd name="connsiteY4" fmla="*/ 839295 h 1933849"/>
                <a:gd name="connsiteX5" fmla="*/ 839295 w 1383856"/>
                <a:gd name="connsiteY5" fmla="*/ 1875055 h 1933849"/>
                <a:gd name="connsiteX6" fmla="*/ 1256196 w 1383856"/>
                <a:gd name="connsiteY6" fmla="*/ 1560897 h 1933849"/>
                <a:gd name="connsiteX7" fmla="*/ 1325955 w 1383856"/>
                <a:gd name="connsiteY7" fmla="*/ 1560897 h 1933849"/>
                <a:gd name="connsiteX8" fmla="*/ 831032 w 1383856"/>
                <a:gd name="connsiteY8" fmla="*/ 1933849 h 1933849"/>
                <a:gd name="connsiteX9" fmla="*/ 0 w 1383856"/>
                <a:gd name="connsiteY9" fmla="*/ 831032 h 1933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56" h="1933849">
                  <a:moveTo>
                    <a:pt x="1102816" y="0"/>
                  </a:moveTo>
                  <a:lnTo>
                    <a:pt x="1383856" y="372951"/>
                  </a:lnTo>
                  <a:lnTo>
                    <a:pt x="1331288" y="372951"/>
                  </a:lnTo>
                  <a:lnTo>
                    <a:pt x="1094554" y="58794"/>
                  </a:lnTo>
                  <a:lnTo>
                    <a:pt x="58794" y="839295"/>
                  </a:lnTo>
                  <a:lnTo>
                    <a:pt x="839295" y="1875055"/>
                  </a:lnTo>
                  <a:lnTo>
                    <a:pt x="1256196" y="1560897"/>
                  </a:lnTo>
                  <a:lnTo>
                    <a:pt x="1325955" y="1560897"/>
                  </a:lnTo>
                  <a:lnTo>
                    <a:pt x="831032" y="1933849"/>
                  </a:lnTo>
                  <a:lnTo>
                    <a:pt x="0" y="831032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237758" tIns="0" rIns="0" bIns="0" anchor="ctr">
              <a:normAutofit/>
            </a:bodyPr>
            <a:lstStyle/>
            <a:p>
              <a:pPr algn="r">
                <a:defRPr/>
              </a:pPr>
              <a:r>
                <a:rPr lang="en-US" altLang="zh-CN" sz="320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rPr>
                <a:t>5</a:t>
              </a:r>
              <a:endParaRPr lang="zh-CN" altLang="en-US" sz="3200" dirty="0" err="1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31" name="MH_SubTitle_1"/>
            <p:cNvSpPr/>
            <p:nvPr>
              <p:custDataLst>
                <p:tags r:id="rId15"/>
              </p:custDataLst>
            </p:nvPr>
          </p:nvSpPr>
          <p:spPr>
            <a:xfrm>
              <a:off x="1536700" y="3196940"/>
              <a:ext cx="3175000" cy="557828"/>
            </a:xfrm>
            <a:prstGeom prst="rect">
              <a:avLst/>
            </a:prstGeom>
          </p:spPr>
          <p:txBody>
            <a:bodyPr lIns="0" tIns="0" rIns="0" bIns="0" anchor="ctr">
              <a:normAutofit/>
            </a:bodyPr>
            <a:lstStyle/>
            <a:p>
              <a:pPr algn="just">
                <a:defRPr/>
              </a:pPr>
              <a:r>
                <a:rPr lang="en-US" altLang="da-DK" kern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400+ </a:t>
              </a:r>
              <a:r>
                <a:rPr lang="zh-CN" altLang="en-US" kern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国家</a:t>
              </a:r>
              <a:endParaRPr lang="zh-CN" altLang="en-US" kern="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" name="文本框 1"/>
          <p:cNvSpPr txBox="1"/>
          <p:nvPr>
            <p:custDataLst>
              <p:tags r:id="rId16"/>
            </p:custDataLst>
          </p:nvPr>
        </p:nvSpPr>
        <p:spPr>
          <a:xfrm>
            <a:off x="838800" y="871200"/>
            <a:ext cx="10515600" cy="864000"/>
          </a:xfrm>
          <a:prstGeom prst="rect">
            <a:avLst/>
          </a:prstGeom>
        </p:spPr>
        <p:txBody>
          <a:bodyPr vert="horz" lIns="67101" tIns="33550" rIns="67101" bIns="33550" rtlCol="0" anchor="ctr" anchorCtr="0">
            <a:normAutofit/>
          </a:bodyPr>
          <a:lstStyle>
            <a:lvl1pPr defTabSz="295275">
              <a:lnSpc>
                <a:spcPct val="90000"/>
              </a:lnSpc>
              <a:spcBef>
                <a:spcPct val="0"/>
              </a:spcBef>
              <a:buNone/>
              <a:defRPr sz="2800" b="1" i="0" baseline="0">
                <a:solidFill>
                  <a:srgbClr val="00BE9C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/>
              <a:t>全球线下活动社区</a:t>
            </a:r>
            <a:endParaRPr lang="zh-CN" altLang="en-US" sz="3600" dirty="0"/>
          </a:p>
        </p:txBody>
      </p:sp>
    </p:spTree>
    <p:custDataLst>
      <p:tags r:id="rId1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FreeCodeCamp</a:t>
            </a:r>
            <a:r>
              <a:rPr lang="zh-CN" altLang="en-US"/>
              <a:t>中文社区</a:t>
            </a:r>
            <a:r>
              <a:rPr lang="en-US" altLang="zh-CN"/>
              <a:t>—</a:t>
            </a:r>
            <a:r>
              <a:rPr lang="zh-CN" altLang="en-US"/>
              <a:t>猿生态</a:t>
            </a:r>
            <a:endParaRPr lang="zh-CN" altLang="en-US"/>
          </a:p>
        </p:txBody>
      </p:sp>
      <p:pic>
        <p:nvPicPr>
          <p:cNvPr id="14" name="Shape 133"/>
          <p:cNvPicPr preferRelativeResize="0"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93240" y="2009775"/>
            <a:ext cx="3244215" cy="324421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" name="Shape 12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366000" y="2009775"/>
            <a:ext cx="2879090" cy="3244215"/>
          </a:xfrm>
          <a:prstGeom prst="ellipse">
            <a:avLst/>
          </a:prstGeom>
          <a:noFill/>
          <a:ln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2060575" y="5786120"/>
            <a:ext cx="2710180" cy="3657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dirty="0" smtClean="0">
                <a:solidFill>
                  <a:srgbClr val="2CBEBB"/>
                </a:solidFill>
                <a:sym typeface="+mn-ea"/>
              </a:rPr>
              <a:t>中文社区发起人</a:t>
            </a:r>
            <a:r>
              <a:rPr lang="en-US" altLang="zh-CN" dirty="0" smtClean="0">
                <a:solidFill>
                  <a:srgbClr val="2CBEBB"/>
                </a:solidFill>
                <a:sym typeface="+mn-ea"/>
              </a:rPr>
              <a:t>Jack</a:t>
            </a:r>
            <a:r>
              <a:rPr lang="zh-CN" altLang="en-US" dirty="0" smtClean="0">
                <a:solidFill>
                  <a:srgbClr val="2CBEBB"/>
                </a:solidFill>
                <a:sym typeface="+mn-ea"/>
              </a:rPr>
              <a:t>晋剑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503795" y="5786120"/>
            <a:ext cx="2951480" cy="3657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dirty="0" smtClean="0">
                <a:solidFill>
                  <a:srgbClr val="2CBEBB"/>
                </a:solidFill>
                <a:sym typeface="+mn-ea"/>
              </a:rPr>
              <a:t>中文社区组织者</a:t>
            </a:r>
            <a:r>
              <a:rPr lang="en-US" altLang="zh-CN" dirty="0" smtClean="0">
                <a:solidFill>
                  <a:srgbClr val="2CBEBB"/>
                </a:solidFill>
                <a:sym typeface="+mn-ea"/>
              </a:rPr>
              <a:t>Miya</a:t>
            </a:r>
            <a:r>
              <a:rPr lang="zh-CN" altLang="en-US" dirty="0" smtClean="0">
                <a:solidFill>
                  <a:srgbClr val="2CBEBB"/>
                </a:solidFill>
                <a:sym typeface="+mn-ea"/>
              </a:rPr>
              <a:t>刘于瑜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授权许可</a:t>
            </a:r>
            <a:endParaRPr lang="zh-CN" altLang="en-US"/>
          </a:p>
        </p:txBody>
      </p:sp>
      <p:pic>
        <p:nvPicPr>
          <p:cNvPr id="236" name="pasted-image.p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61665" y="1753235"/>
            <a:ext cx="5350510" cy="335216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文本框 3"/>
          <p:cNvSpPr txBox="1"/>
          <p:nvPr/>
        </p:nvSpPr>
        <p:spPr>
          <a:xfrm>
            <a:off x="4439920" y="5475605"/>
            <a:ext cx="3011805" cy="4572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 dirty="0" err="1">
                <a:solidFill>
                  <a:srgbClr val="00BE9C"/>
                </a:solidFill>
                <a:sym typeface="+mn-ea"/>
              </a:rPr>
              <a:t>Qunicy</a:t>
            </a:r>
            <a:r>
              <a:rPr lang="zh-CN" altLang="en-US" sz="2400" dirty="0" err="1">
                <a:solidFill>
                  <a:srgbClr val="00BE9C"/>
                </a:solidFill>
                <a:sym typeface="+mn-ea"/>
              </a:rPr>
              <a:t>、</a:t>
            </a:r>
            <a:r>
              <a:rPr lang="en-US" altLang="zh-CN" sz="2400" dirty="0" err="1">
                <a:solidFill>
                  <a:srgbClr val="00BE9C"/>
                </a:solidFill>
                <a:sym typeface="+mn-ea"/>
              </a:rPr>
              <a:t>Jack</a:t>
            </a:r>
            <a:r>
              <a:rPr lang="zh-CN" altLang="en-US" sz="2400" dirty="0" err="1">
                <a:solidFill>
                  <a:srgbClr val="00BE9C"/>
                </a:solidFill>
                <a:sym typeface="+mn-ea"/>
              </a:rPr>
              <a:t>、</a:t>
            </a:r>
            <a:r>
              <a:rPr lang="en-US" altLang="zh-CN" sz="2400" dirty="0" err="1">
                <a:solidFill>
                  <a:srgbClr val="00BE9C"/>
                </a:solidFill>
                <a:sym typeface="+mn-ea"/>
              </a:rPr>
              <a:t>Miya</a:t>
            </a:r>
            <a:endParaRPr lang="en-US" altLang="zh-CN" sz="2400" dirty="0" err="1">
              <a:solidFill>
                <a:srgbClr val="00BE9C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671" y="430595"/>
            <a:ext cx="6656134" cy="566811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>
            <p:custDataLst>
              <p:tags r:id="rId1"/>
            </p:custDataLst>
          </p:nvPr>
        </p:nvGrpSpPr>
        <p:grpSpPr>
          <a:xfrm>
            <a:off x="1077322" y="2279590"/>
            <a:ext cx="4662923" cy="702488"/>
            <a:chOff x="826350" y="3169425"/>
            <a:chExt cx="3885350" cy="585343"/>
          </a:xfrm>
        </p:grpSpPr>
        <p:sp>
          <p:nvSpPr>
            <p:cNvPr id="5" name="MH_Other_1"/>
            <p:cNvSpPr/>
            <p:nvPr>
              <p:custDataLst>
                <p:tags r:id="rId2"/>
              </p:custDataLst>
            </p:nvPr>
          </p:nvSpPr>
          <p:spPr>
            <a:xfrm>
              <a:off x="826350" y="3169425"/>
              <a:ext cx="418868" cy="585343"/>
            </a:xfrm>
            <a:custGeom>
              <a:avLst/>
              <a:gdLst>
                <a:gd name="connsiteX0" fmla="*/ 1102816 w 1383856"/>
                <a:gd name="connsiteY0" fmla="*/ 0 h 1933849"/>
                <a:gd name="connsiteX1" fmla="*/ 1383856 w 1383856"/>
                <a:gd name="connsiteY1" fmla="*/ 372951 h 1933849"/>
                <a:gd name="connsiteX2" fmla="*/ 1331288 w 1383856"/>
                <a:gd name="connsiteY2" fmla="*/ 372951 h 1933849"/>
                <a:gd name="connsiteX3" fmla="*/ 1094554 w 1383856"/>
                <a:gd name="connsiteY3" fmla="*/ 58794 h 1933849"/>
                <a:gd name="connsiteX4" fmla="*/ 58794 w 1383856"/>
                <a:gd name="connsiteY4" fmla="*/ 839295 h 1933849"/>
                <a:gd name="connsiteX5" fmla="*/ 839295 w 1383856"/>
                <a:gd name="connsiteY5" fmla="*/ 1875055 h 1933849"/>
                <a:gd name="connsiteX6" fmla="*/ 1256196 w 1383856"/>
                <a:gd name="connsiteY6" fmla="*/ 1560897 h 1933849"/>
                <a:gd name="connsiteX7" fmla="*/ 1325955 w 1383856"/>
                <a:gd name="connsiteY7" fmla="*/ 1560897 h 1933849"/>
                <a:gd name="connsiteX8" fmla="*/ 831032 w 1383856"/>
                <a:gd name="connsiteY8" fmla="*/ 1933849 h 1933849"/>
                <a:gd name="connsiteX9" fmla="*/ 0 w 1383856"/>
                <a:gd name="connsiteY9" fmla="*/ 831032 h 1933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56" h="1933849">
                  <a:moveTo>
                    <a:pt x="1102816" y="0"/>
                  </a:moveTo>
                  <a:lnTo>
                    <a:pt x="1383856" y="372951"/>
                  </a:lnTo>
                  <a:lnTo>
                    <a:pt x="1331288" y="372951"/>
                  </a:lnTo>
                  <a:lnTo>
                    <a:pt x="1094554" y="58794"/>
                  </a:lnTo>
                  <a:lnTo>
                    <a:pt x="58794" y="839295"/>
                  </a:lnTo>
                  <a:lnTo>
                    <a:pt x="839295" y="1875055"/>
                  </a:lnTo>
                  <a:lnTo>
                    <a:pt x="1256196" y="1560897"/>
                  </a:lnTo>
                  <a:lnTo>
                    <a:pt x="1325955" y="1560897"/>
                  </a:lnTo>
                  <a:lnTo>
                    <a:pt x="831032" y="1933849"/>
                  </a:lnTo>
                  <a:lnTo>
                    <a:pt x="0" y="831032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237758" tIns="0" rIns="0" bIns="0" anchor="ctr">
              <a:normAutofit/>
            </a:bodyPr>
            <a:lstStyle/>
            <a:p>
              <a:pPr algn="r">
                <a:defRPr/>
              </a:pPr>
              <a:r>
                <a:rPr lang="en-US" altLang="zh-CN" sz="32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rPr>
                <a:t>1</a:t>
              </a:r>
              <a:endParaRPr lang="zh-CN" altLang="en-US" sz="3200" dirty="0" err="1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6" name="MH_SubTitle_1"/>
            <p:cNvSpPr/>
            <p:nvPr>
              <p:custDataLst>
                <p:tags r:id="rId3"/>
              </p:custDataLst>
            </p:nvPr>
          </p:nvSpPr>
          <p:spPr>
            <a:xfrm>
              <a:off x="1536700" y="3196940"/>
              <a:ext cx="3175000" cy="557828"/>
            </a:xfrm>
            <a:prstGeom prst="rect">
              <a:avLst/>
            </a:prstGeom>
          </p:spPr>
          <p:txBody>
            <a:bodyPr lIns="0" tIns="0" rIns="0" bIns="0" anchor="ctr">
              <a:normAutofit/>
            </a:bodyPr>
            <a:lstStyle/>
            <a:p>
              <a:pPr algn="just">
                <a:defRPr/>
              </a:pPr>
              <a:r>
                <a:rPr lang="en-US" kern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</a:t>
              </a:r>
              <a:r>
                <a:rPr lang="zh-CN" altLang="en-US" kern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个月</a:t>
              </a:r>
              <a:endParaRPr lang="zh-CN" altLang="en-US" kern="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0" name="组合 19"/>
          <p:cNvGrpSpPr/>
          <p:nvPr>
            <p:custDataLst>
              <p:tags r:id="rId4"/>
            </p:custDataLst>
          </p:nvPr>
        </p:nvGrpSpPr>
        <p:grpSpPr>
          <a:xfrm>
            <a:off x="6451755" y="2275150"/>
            <a:ext cx="4662923" cy="702488"/>
            <a:chOff x="826350" y="3169425"/>
            <a:chExt cx="3885350" cy="585343"/>
          </a:xfrm>
        </p:grpSpPr>
        <p:sp>
          <p:nvSpPr>
            <p:cNvPr id="21" name="MH_Other_1"/>
            <p:cNvSpPr/>
            <p:nvPr>
              <p:custDataLst>
                <p:tags r:id="rId5"/>
              </p:custDataLst>
            </p:nvPr>
          </p:nvSpPr>
          <p:spPr>
            <a:xfrm>
              <a:off x="826350" y="3169425"/>
              <a:ext cx="418868" cy="585343"/>
            </a:xfrm>
            <a:custGeom>
              <a:avLst/>
              <a:gdLst>
                <a:gd name="connsiteX0" fmla="*/ 1102816 w 1383856"/>
                <a:gd name="connsiteY0" fmla="*/ 0 h 1933849"/>
                <a:gd name="connsiteX1" fmla="*/ 1383856 w 1383856"/>
                <a:gd name="connsiteY1" fmla="*/ 372951 h 1933849"/>
                <a:gd name="connsiteX2" fmla="*/ 1331288 w 1383856"/>
                <a:gd name="connsiteY2" fmla="*/ 372951 h 1933849"/>
                <a:gd name="connsiteX3" fmla="*/ 1094554 w 1383856"/>
                <a:gd name="connsiteY3" fmla="*/ 58794 h 1933849"/>
                <a:gd name="connsiteX4" fmla="*/ 58794 w 1383856"/>
                <a:gd name="connsiteY4" fmla="*/ 839295 h 1933849"/>
                <a:gd name="connsiteX5" fmla="*/ 839295 w 1383856"/>
                <a:gd name="connsiteY5" fmla="*/ 1875055 h 1933849"/>
                <a:gd name="connsiteX6" fmla="*/ 1256196 w 1383856"/>
                <a:gd name="connsiteY6" fmla="*/ 1560897 h 1933849"/>
                <a:gd name="connsiteX7" fmla="*/ 1325955 w 1383856"/>
                <a:gd name="connsiteY7" fmla="*/ 1560897 h 1933849"/>
                <a:gd name="connsiteX8" fmla="*/ 831032 w 1383856"/>
                <a:gd name="connsiteY8" fmla="*/ 1933849 h 1933849"/>
                <a:gd name="connsiteX9" fmla="*/ 0 w 1383856"/>
                <a:gd name="connsiteY9" fmla="*/ 831032 h 1933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56" h="1933849">
                  <a:moveTo>
                    <a:pt x="1102816" y="0"/>
                  </a:moveTo>
                  <a:lnTo>
                    <a:pt x="1383856" y="372951"/>
                  </a:lnTo>
                  <a:lnTo>
                    <a:pt x="1331288" y="372951"/>
                  </a:lnTo>
                  <a:lnTo>
                    <a:pt x="1094554" y="58794"/>
                  </a:lnTo>
                  <a:lnTo>
                    <a:pt x="58794" y="839295"/>
                  </a:lnTo>
                  <a:lnTo>
                    <a:pt x="839295" y="1875055"/>
                  </a:lnTo>
                  <a:lnTo>
                    <a:pt x="1256196" y="1560897"/>
                  </a:lnTo>
                  <a:lnTo>
                    <a:pt x="1325955" y="1560897"/>
                  </a:lnTo>
                  <a:lnTo>
                    <a:pt x="831032" y="1933849"/>
                  </a:lnTo>
                  <a:lnTo>
                    <a:pt x="0" y="831032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237758" tIns="0" rIns="0" bIns="0" anchor="ctr">
              <a:normAutofit/>
            </a:bodyPr>
            <a:lstStyle/>
            <a:p>
              <a:pPr algn="r">
                <a:defRPr/>
              </a:pPr>
              <a:r>
                <a:rPr lang="en-US" altLang="zh-CN" sz="320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rPr>
                <a:t>2</a:t>
              </a:r>
              <a:endParaRPr lang="zh-CN" altLang="en-US" sz="3200" dirty="0" err="1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22" name="MH_SubTitle_1"/>
            <p:cNvSpPr/>
            <p:nvPr>
              <p:custDataLst>
                <p:tags r:id="rId6"/>
              </p:custDataLst>
            </p:nvPr>
          </p:nvSpPr>
          <p:spPr>
            <a:xfrm>
              <a:off x="1536700" y="3196940"/>
              <a:ext cx="3175000" cy="557828"/>
            </a:xfrm>
            <a:prstGeom prst="rect">
              <a:avLst/>
            </a:prstGeom>
          </p:spPr>
          <p:txBody>
            <a:bodyPr lIns="0" tIns="0" rIns="0" bIns="0" anchor="ctr">
              <a:normAutofit/>
            </a:bodyPr>
            <a:lstStyle/>
            <a:p>
              <a:pPr algn="just">
                <a:defRPr/>
              </a:pPr>
              <a:r>
                <a:rPr lang="en-US" altLang="zh-CN" kern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20+ </a:t>
              </a:r>
              <a:r>
                <a:rPr lang="zh-CN" altLang="en-US" kern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志愿者</a:t>
              </a:r>
              <a:endParaRPr lang="zh-CN" altLang="en-US" kern="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3" name="组合 22"/>
          <p:cNvGrpSpPr/>
          <p:nvPr>
            <p:custDataLst>
              <p:tags r:id="rId7"/>
            </p:custDataLst>
          </p:nvPr>
        </p:nvGrpSpPr>
        <p:grpSpPr>
          <a:xfrm>
            <a:off x="1077322" y="3809692"/>
            <a:ext cx="4662923" cy="702488"/>
            <a:chOff x="826350" y="3169425"/>
            <a:chExt cx="3885350" cy="585343"/>
          </a:xfrm>
        </p:grpSpPr>
        <p:sp>
          <p:nvSpPr>
            <p:cNvPr id="24" name="MH_Other_1"/>
            <p:cNvSpPr/>
            <p:nvPr>
              <p:custDataLst>
                <p:tags r:id="rId8"/>
              </p:custDataLst>
            </p:nvPr>
          </p:nvSpPr>
          <p:spPr>
            <a:xfrm>
              <a:off x="826350" y="3169425"/>
              <a:ext cx="418868" cy="585343"/>
            </a:xfrm>
            <a:custGeom>
              <a:avLst/>
              <a:gdLst>
                <a:gd name="connsiteX0" fmla="*/ 1102816 w 1383856"/>
                <a:gd name="connsiteY0" fmla="*/ 0 h 1933849"/>
                <a:gd name="connsiteX1" fmla="*/ 1383856 w 1383856"/>
                <a:gd name="connsiteY1" fmla="*/ 372951 h 1933849"/>
                <a:gd name="connsiteX2" fmla="*/ 1331288 w 1383856"/>
                <a:gd name="connsiteY2" fmla="*/ 372951 h 1933849"/>
                <a:gd name="connsiteX3" fmla="*/ 1094554 w 1383856"/>
                <a:gd name="connsiteY3" fmla="*/ 58794 h 1933849"/>
                <a:gd name="connsiteX4" fmla="*/ 58794 w 1383856"/>
                <a:gd name="connsiteY4" fmla="*/ 839295 h 1933849"/>
                <a:gd name="connsiteX5" fmla="*/ 839295 w 1383856"/>
                <a:gd name="connsiteY5" fmla="*/ 1875055 h 1933849"/>
                <a:gd name="connsiteX6" fmla="*/ 1256196 w 1383856"/>
                <a:gd name="connsiteY6" fmla="*/ 1560897 h 1933849"/>
                <a:gd name="connsiteX7" fmla="*/ 1325955 w 1383856"/>
                <a:gd name="connsiteY7" fmla="*/ 1560897 h 1933849"/>
                <a:gd name="connsiteX8" fmla="*/ 831032 w 1383856"/>
                <a:gd name="connsiteY8" fmla="*/ 1933849 h 1933849"/>
                <a:gd name="connsiteX9" fmla="*/ 0 w 1383856"/>
                <a:gd name="connsiteY9" fmla="*/ 831032 h 1933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56" h="1933849">
                  <a:moveTo>
                    <a:pt x="1102816" y="0"/>
                  </a:moveTo>
                  <a:lnTo>
                    <a:pt x="1383856" y="372951"/>
                  </a:lnTo>
                  <a:lnTo>
                    <a:pt x="1331288" y="372951"/>
                  </a:lnTo>
                  <a:lnTo>
                    <a:pt x="1094554" y="58794"/>
                  </a:lnTo>
                  <a:lnTo>
                    <a:pt x="58794" y="839295"/>
                  </a:lnTo>
                  <a:lnTo>
                    <a:pt x="839295" y="1875055"/>
                  </a:lnTo>
                  <a:lnTo>
                    <a:pt x="1256196" y="1560897"/>
                  </a:lnTo>
                  <a:lnTo>
                    <a:pt x="1325955" y="1560897"/>
                  </a:lnTo>
                  <a:lnTo>
                    <a:pt x="831032" y="1933849"/>
                  </a:lnTo>
                  <a:lnTo>
                    <a:pt x="0" y="831032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237758" tIns="0" rIns="0" bIns="0" anchor="ctr">
              <a:normAutofit/>
            </a:bodyPr>
            <a:lstStyle/>
            <a:p>
              <a:pPr algn="r">
                <a:defRPr/>
              </a:pPr>
              <a:r>
                <a:rPr lang="en-US" altLang="zh-CN" sz="320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rPr>
                <a:t>3</a:t>
              </a:r>
              <a:endParaRPr lang="zh-CN" altLang="en-US" sz="3200" dirty="0" err="1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25" name="MH_SubTitle_1"/>
            <p:cNvSpPr/>
            <p:nvPr>
              <p:custDataLst>
                <p:tags r:id="rId9"/>
              </p:custDataLst>
            </p:nvPr>
          </p:nvSpPr>
          <p:spPr>
            <a:xfrm>
              <a:off x="1536700" y="3196940"/>
              <a:ext cx="3175000" cy="557828"/>
            </a:xfrm>
            <a:prstGeom prst="rect">
              <a:avLst/>
            </a:prstGeom>
          </p:spPr>
          <p:txBody>
            <a:bodyPr lIns="0" tIns="0" rIns="0" bIns="0" anchor="ctr">
              <a:normAutofit/>
            </a:bodyPr>
            <a:lstStyle/>
            <a:p>
              <a:pPr algn="just">
                <a:defRPr/>
              </a:pPr>
              <a:r>
                <a:rPr lang="en-US" altLang="zh-CN" kern="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+mn-ea"/>
                </a:rPr>
                <a:t>30+ </a:t>
              </a:r>
              <a:r>
                <a:rPr lang="zh-CN" altLang="en-US" kern="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+mn-ea"/>
                </a:rPr>
                <a:t>城市</a:t>
              </a:r>
              <a:endParaRPr lang="en-US" altLang="zh-CN" kern="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6" name="组合 25"/>
          <p:cNvGrpSpPr/>
          <p:nvPr>
            <p:custDataLst>
              <p:tags r:id="rId10"/>
            </p:custDataLst>
          </p:nvPr>
        </p:nvGrpSpPr>
        <p:grpSpPr>
          <a:xfrm>
            <a:off x="6451755" y="3805250"/>
            <a:ext cx="4663440" cy="702488"/>
            <a:chOff x="826350" y="3169425"/>
            <a:chExt cx="3885781" cy="585343"/>
          </a:xfrm>
        </p:grpSpPr>
        <p:sp>
          <p:nvSpPr>
            <p:cNvPr id="27" name="MH_Other_1"/>
            <p:cNvSpPr/>
            <p:nvPr>
              <p:custDataLst>
                <p:tags r:id="rId11"/>
              </p:custDataLst>
            </p:nvPr>
          </p:nvSpPr>
          <p:spPr>
            <a:xfrm>
              <a:off x="826350" y="3169425"/>
              <a:ext cx="418868" cy="585343"/>
            </a:xfrm>
            <a:custGeom>
              <a:avLst/>
              <a:gdLst>
                <a:gd name="connsiteX0" fmla="*/ 1102816 w 1383856"/>
                <a:gd name="connsiteY0" fmla="*/ 0 h 1933849"/>
                <a:gd name="connsiteX1" fmla="*/ 1383856 w 1383856"/>
                <a:gd name="connsiteY1" fmla="*/ 372951 h 1933849"/>
                <a:gd name="connsiteX2" fmla="*/ 1331288 w 1383856"/>
                <a:gd name="connsiteY2" fmla="*/ 372951 h 1933849"/>
                <a:gd name="connsiteX3" fmla="*/ 1094554 w 1383856"/>
                <a:gd name="connsiteY3" fmla="*/ 58794 h 1933849"/>
                <a:gd name="connsiteX4" fmla="*/ 58794 w 1383856"/>
                <a:gd name="connsiteY4" fmla="*/ 839295 h 1933849"/>
                <a:gd name="connsiteX5" fmla="*/ 839295 w 1383856"/>
                <a:gd name="connsiteY5" fmla="*/ 1875055 h 1933849"/>
                <a:gd name="connsiteX6" fmla="*/ 1256196 w 1383856"/>
                <a:gd name="connsiteY6" fmla="*/ 1560897 h 1933849"/>
                <a:gd name="connsiteX7" fmla="*/ 1325955 w 1383856"/>
                <a:gd name="connsiteY7" fmla="*/ 1560897 h 1933849"/>
                <a:gd name="connsiteX8" fmla="*/ 831032 w 1383856"/>
                <a:gd name="connsiteY8" fmla="*/ 1933849 h 1933849"/>
                <a:gd name="connsiteX9" fmla="*/ 0 w 1383856"/>
                <a:gd name="connsiteY9" fmla="*/ 831032 h 1933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56" h="1933849">
                  <a:moveTo>
                    <a:pt x="1102816" y="0"/>
                  </a:moveTo>
                  <a:lnTo>
                    <a:pt x="1383856" y="372951"/>
                  </a:lnTo>
                  <a:lnTo>
                    <a:pt x="1331288" y="372951"/>
                  </a:lnTo>
                  <a:lnTo>
                    <a:pt x="1094554" y="58794"/>
                  </a:lnTo>
                  <a:lnTo>
                    <a:pt x="58794" y="839295"/>
                  </a:lnTo>
                  <a:lnTo>
                    <a:pt x="839295" y="1875055"/>
                  </a:lnTo>
                  <a:lnTo>
                    <a:pt x="1256196" y="1560897"/>
                  </a:lnTo>
                  <a:lnTo>
                    <a:pt x="1325955" y="1560897"/>
                  </a:lnTo>
                  <a:lnTo>
                    <a:pt x="831032" y="1933849"/>
                  </a:lnTo>
                  <a:lnTo>
                    <a:pt x="0" y="831032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237758" tIns="0" rIns="0" bIns="0" anchor="ctr">
              <a:normAutofit/>
            </a:bodyPr>
            <a:lstStyle/>
            <a:p>
              <a:pPr algn="r">
                <a:defRPr/>
              </a:pPr>
              <a:r>
                <a:rPr lang="en-US" altLang="zh-CN" sz="320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rPr>
                <a:t>4</a:t>
              </a:r>
              <a:endParaRPr lang="zh-CN" altLang="en-US" sz="3200" dirty="0" err="1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28" name="MH_SubTitle_1"/>
            <p:cNvSpPr/>
            <p:nvPr>
              <p:custDataLst>
                <p:tags r:id="rId12"/>
              </p:custDataLst>
            </p:nvPr>
          </p:nvSpPr>
          <p:spPr>
            <a:xfrm>
              <a:off x="1545410" y="3196939"/>
              <a:ext cx="3166721" cy="557681"/>
            </a:xfrm>
            <a:prstGeom prst="rect">
              <a:avLst/>
            </a:prstGeom>
          </p:spPr>
          <p:txBody>
            <a:bodyPr lIns="0" tIns="0" rIns="0" bIns="0" anchor="ctr">
              <a:normAutofit/>
            </a:bodyPr>
            <a:lstStyle/>
            <a:p>
              <a:pPr algn="just">
                <a:defRPr/>
              </a:pPr>
              <a:r>
                <a:rPr lang="en-US" altLang="da-DK" kern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1.5W+ </a:t>
              </a:r>
              <a:r>
                <a:rPr lang="zh-CN" altLang="en-US" kern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开发者</a:t>
              </a:r>
              <a:endParaRPr lang="zh-CN" altLang="en-US" kern="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" name="文本框 1"/>
          <p:cNvSpPr txBox="1"/>
          <p:nvPr>
            <p:custDataLst>
              <p:tags r:id="rId13"/>
            </p:custDataLst>
          </p:nvPr>
        </p:nvSpPr>
        <p:spPr>
          <a:xfrm>
            <a:off x="838800" y="871200"/>
            <a:ext cx="10515600" cy="864000"/>
          </a:xfrm>
          <a:prstGeom prst="rect">
            <a:avLst/>
          </a:prstGeom>
        </p:spPr>
        <p:txBody>
          <a:bodyPr vert="horz" lIns="67101" tIns="33550" rIns="67101" bIns="33550" rtlCol="0" anchor="ctr" anchorCtr="0">
            <a:normAutofit/>
          </a:bodyPr>
          <a:lstStyle>
            <a:lvl1pPr defTabSz="295275">
              <a:lnSpc>
                <a:spcPct val="90000"/>
              </a:lnSpc>
              <a:spcBef>
                <a:spcPct val="0"/>
              </a:spcBef>
              <a:buNone/>
              <a:defRPr sz="2800" b="1" i="0" baseline="0">
                <a:solidFill>
                  <a:srgbClr val="00BE9C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/>
              <a:t>FCC</a:t>
            </a:r>
            <a:r>
              <a:rPr lang="zh-CN" altLang="en-US" sz="3600" dirty="0"/>
              <a:t>中文社区</a:t>
            </a:r>
            <a:endParaRPr lang="zh-CN" altLang="en-US" sz="3600" dirty="0"/>
          </a:p>
        </p:txBody>
      </p:sp>
    </p:spTree>
    <p:custDataLst>
      <p:tags r:id="rId1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15840" y="3419475"/>
            <a:ext cx="2961005" cy="365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tx2">
                    <a:lumMod val="75000"/>
                  </a:schemeClr>
                </a:solidFill>
              </a:rPr>
              <a:t>主动解决问题，不做伸手党</a:t>
            </a:r>
            <a:endParaRPr lang="zh-CN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7" name="MH_Others_3"/>
          <p:cNvSpPr txBox="1"/>
          <p:nvPr>
            <p:custDataLst>
              <p:tags r:id="rId1"/>
            </p:custDataLst>
          </p:nvPr>
        </p:nvSpPr>
        <p:spPr>
          <a:xfrm>
            <a:off x="2802255" y="2046605"/>
            <a:ext cx="6988810" cy="15582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ctr"/>
            <a:r>
              <a:rPr lang="en-US" altLang="zh-CN" sz="48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FreeCodeCamp</a:t>
            </a:r>
            <a:r>
              <a:rPr lang="zh-CN" altLang="en-US" sz="48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之放大招</a:t>
            </a:r>
            <a:endParaRPr lang="zh-CN" altLang="en-US" sz="48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>
            <p:custDataLst>
              <p:tags r:id="rId1"/>
            </p:custDataLst>
          </p:nvPr>
        </p:nvSpPr>
        <p:spPr>
          <a:xfrm>
            <a:off x="838800" y="871200"/>
            <a:ext cx="10515600" cy="864000"/>
          </a:xfrm>
          <a:prstGeom prst="rect">
            <a:avLst/>
          </a:prstGeom>
        </p:spPr>
        <p:txBody>
          <a:bodyPr vert="horz" lIns="67101" tIns="33550" rIns="67101" bIns="33550" rtlCol="0" anchor="ctr" anchorCtr="0">
            <a:normAutofit/>
          </a:bodyPr>
          <a:lstStyle>
            <a:lvl1pPr defTabSz="295275">
              <a:lnSpc>
                <a:spcPct val="90000"/>
              </a:lnSpc>
              <a:spcBef>
                <a:spcPct val="0"/>
              </a:spcBef>
              <a:buNone/>
              <a:defRPr sz="2800" b="1" i="0" baseline="0">
                <a:solidFill>
                  <a:srgbClr val="00BE9C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/>
              <a:t>FreeCodeCamp</a:t>
            </a:r>
            <a:r>
              <a:rPr lang="zh-CN" altLang="en-US" sz="3600" dirty="0"/>
              <a:t>放大招</a:t>
            </a:r>
            <a:r>
              <a:rPr lang="en-US" altLang="zh-CN" sz="3600" dirty="0"/>
              <a:t>-</a:t>
            </a:r>
            <a:r>
              <a:rPr lang="zh-CN" altLang="en-US" sz="3600" dirty="0"/>
              <a:t>读</a:t>
            </a:r>
            <a:endParaRPr lang="zh-CN" altLang="en-US" sz="36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245" y="1824355"/>
            <a:ext cx="7126605" cy="42538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>
            <p:custDataLst>
              <p:tags r:id="rId1"/>
            </p:custDataLst>
          </p:nvPr>
        </p:nvSpPr>
        <p:spPr>
          <a:xfrm>
            <a:off x="838800" y="871200"/>
            <a:ext cx="10515600" cy="864000"/>
          </a:xfrm>
          <a:prstGeom prst="rect">
            <a:avLst/>
          </a:prstGeom>
        </p:spPr>
        <p:txBody>
          <a:bodyPr vert="horz" lIns="67101" tIns="33550" rIns="67101" bIns="33550" rtlCol="0" anchor="ctr" anchorCtr="0">
            <a:normAutofit/>
          </a:bodyPr>
          <a:lstStyle>
            <a:lvl1pPr defTabSz="295275">
              <a:lnSpc>
                <a:spcPct val="90000"/>
              </a:lnSpc>
              <a:spcBef>
                <a:spcPct val="0"/>
              </a:spcBef>
              <a:buNone/>
              <a:defRPr sz="2800" b="1" i="0" baseline="0">
                <a:solidFill>
                  <a:srgbClr val="00BE9C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/>
              <a:t>FreeCodeCamp</a:t>
            </a:r>
            <a:r>
              <a:rPr lang="zh-CN" altLang="en-US" sz="3600" dirty="0"/>
              <a:t>放大招</a:t>
            </a:r>
            <a:r>
              <a:rPr lang="en-US" altLang="zh-CN" sz="3600" dirty="0"/>
              <a:t>-</a:t>
            </a:r>
            <a:r>
              <a:rPr lang="zh-CN" altLang="en-US" sz="3600" dirty="0"/>
              <a:t>搜</a:t>
            </a:r>
            <a:endParaRPr lang="zh-CN" altLang="en-US" sz="3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865" y="1885950"/>
            <a:ext cx="7128000" cy="4253829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>
            <p:custDataLst>
              <p:tags r:id="rId1"/>
            </p:custDataLst>
          </p:nvPr>
        </p:nvSpPr>
        <p:spPr>
          <a:xfrm>
            <a:off x="838800" y="871200"/>
            <a:ext cx="10515600" cy="864000"/>
          </a:xfrm>
          <a:prstGeom prst="rect">
            <a:avLst/>
          </a:prstGeom>
        </p:spPr>
        <p:txBody>
          <a:bodyPr vert="horz" lIns="67101" tIns="33550" rIns="67101" bIns="33550" rtlCol="0" anchor="ctr" anchorCtr="0">
            <a:normAutofit/>
          </a:bodyPr>
          <a:lstStyle>
            <a:lvl1pPr defTabSz="295275">
              <a:lnSpc>
                <a:spcPct val="90000"/>
              </a:lnSpc>
              <a:spcBef>
                <a:spcPct val="0"/>
              </a:spcBef>
              <a:buNone/>
              <a:defRPr sz="2800" b="1" i="0" baseline="0">
                <a:solidFill>
                  <a:srgbClr val="00BE9C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/>
              <a:t>FreeCodeCamp</a:t>
            </a:r>
            <a:r>
              <a:rPr lang="zh-CN" altLang="en-US" sz="3600" dirty="0"/>
              <a:t>放大招</a:t>
            </a:r>
            <a:r>
              <a:rPr lang="en-US" altLang="zh-CN" sz="3600" dirty="0"/>
              <a:t>-</a:t>
            </a:r>
            <a:r>
              <a:rPr lang="zh-CN" altLang="en-US" sz="3600" dirty="0"/>
              <a:t>问</a:t>
            </a:r>
            <a:endParaRPr lang="zh-CN" altLang="en-US" sz="3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745" y="1945005"/>
            <a:ext cx="7128000" cy="40815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学习方法</a:t>
            </a:r>
            <a:endParaRPr lang="zh-CN" altLang="en-US"/>
          </a:p>
        </p:txBody>
      </p:sp>
      <p:cxnSp>
        <p:nvCxnSpPr>
          <p:cNvPr id="7" name="肘形连接符 6"/>
          <p:cNvCxnSpPr/>
          <p:nvPr>
            <p:custDataLst>
              <p:tags r:id="rId1"/>
            </p:custDataLst>
          </p:nvPr>
        </p:nvCxnSpPr>
        <p:spPr>
          <a:xfrm rot="10800000" flipV="1">
            <a:off x="4334676" y="4096858"/>
            <a:ext cx="1159047" cy="1312594"/>
          </a:xfrm>
          <a:prstGeom prst="bentConnector3">
            <a:avLst>
              <a:gd name="adj1" fmla="val 50000"/>
            </a:avLst>
          </a:prstGeom>
          <a:ln w="412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endCxn id="40" idx="2"/>
          </p:cNvCxnSpPr>
          <p:nvPr>
            <p:custDataLst>
              <p:tags r:id="rId2"/>
            </p:custDataLst>
          </p:nvPr>
        </p:nvCxnSpPr>
        <p:spPr>
          <a:xfrm>
            <a:off x="6440672" y="4082505"/>
            <a:ext cx="1556899" cy="1502539"/>
          </a:xfrm>
          <a:prstGeom prst="bentConnector3">
            <a:avLst>
              <a:gd name="adj1" fmla="val 50000"/>
            </a:avLst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/>
          <p:nvPr>
            <p:custDataLst>
              <p:tags r:id="rId3"/>
            </p:custDataLst>
          </p:nvPr>
        </p:nvCxnSpPr>
        <p:spPr>
          <a:xfrm>
            <a:off x="6425321" y="3686811"/>
            <a:ext cx="2407456" cy="410047"/>
          </a:xfrm>
          <a:prstGeom prst="bentConnector3">
            <a:avLst>
              <a:gd name="adj1" fmla="val 50000"/>
            </a:avLst>
          </a:prstGeom>
          <a:ln w="412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/>
          <p:nvPr>
            <p:custDataLst>
              <p:tags r:id="rId4"/>
            </p:custDataLst>
          </p:nvPr>
        </p:nvCxnSpPr>
        <p:spPr>
          <a:xfrm rot="10800000">
            <a:off x="2851644" y="4012937"/>
            <a:ext cx="2546763" cy="569481"/>
          </a:xfrm>
          <a:prstGeom prst="bentConnector3">
            <a:avLst>
              <a:gd name="adj1" fmla="val 50000"/>
            </a:avLst>
          </a:prstGeom>
          <a:ln w="412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肘形连接符 28"/>
          <p:cNvCxnSpPr/>
          <p:nvPr>
            <p:custDataLst>
              <p:tags r:id="rId5"/>
            </p:custDataLst>
          </p:nvPr>
        </p:nvCxnSpPr>
        <p:spPr>
          <a:xfrm rot="10800000">
            <a:off x="3848595" y="2548643"/>
            <a:ext cx="1549811" cy="1172254"/>
          </a:xfrm>
          <a:prstGeom prst="bentConnector3">
            <a:avLst>
              <a:gd name="adj1" fmla="val 50000"/>
            </a:avLst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肘形连接符 30"/>
          <p:cNvCxnSpPr/>
          <p:nvPr>
            <p:custDataLst>
              <p:tags r:id="rId6"/>
            </p:custDataLst>
          </p:nvPr>
        </p:nvCxnSpPr>
        <p:spPr>
          <a:xfrm flipV="1">
            <a:off x="6600183" y="2592985"/>
            <a:ext cx="1675791" cy="1814606"/>
          </a:xfrm>
          <a:prstGeom prst="bentConnector3">
            <a:avLst>
              <a:gd name="adj1" fmla="val 50000"/>
            </a:avLst>
          </a:prstGeom>
          <a:ln w="412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>
            <p:custDataLst>
              <p:tags r:id="rId7"/>
            </p:custDataLst>
          </p:nvPr>
        </p:nvSpPr>
        <p:spPr>
          <a:xfrm>
            <a:off x="5192641" y="3235338"/>
            <a:ext cx="1453795" cy="1685921"/>
          </a:xfrm>
          <a:prstGeom prst="ellipse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200">
                <a:sym typeface="+mn-ea"/>
              </a:rPr>
              <a:t>学习</a:t>
            </a:r>
            <a:endParaRPr lang="zh-CN" altLang="en-US" sz="3200">
              <a:sym typeface="+mn-ea"/>
            </a:endParaRPr>
          </a:p>
          <a:p>
            <a:pPr algn="ctr"/>
            <a:r>
              <a:rPr lang="zh-CN" altLang="en-US" sz="3200">
                <a:sym typeface="+mn-ea"/>
              </a:rPr>
              <a:t>方法</a:t>
            </a:r>
            <a:endParaRPr lang="zh-CN" altLang="en-US" sz="3200" dirty="0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35" name="椭圆 34"/>
          <p:cNvSpPr/>
          <p:nvPr>
            <p:custDataLst>
              <p:tags r:id="rId8"/>
            </p:custDataLst>
          </p:nvPr>
        </p:nvSpPr>
        <p:spPr>
          <a:xfrm>
            <a:off x="3291792" y="2209803"/>
            <a:ext cx="556803" cy="645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椭圆 35"/>
          <p:cNvSpPr/>
          <p:nvPr>
            <p:custDataLst>
              <p:tags r:id="rId9"/>
            </p:custDataLst>
          </p:nvPr>
        </p:nvSpPr>
        <p:spPr>
          <a:xfrm>
            <a:off x="3770782" y="5094138"/>
            <a:ext cx="556803" cy="64570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椭圆 36"/>
          <p:cNvSpPr/>
          <p:nvPr>
            <p:custDataLst>
              <p:tags r:id="rId10"/>
            </p:custDataLst>
          </p:nvPr>
        </p:nvSpPr>
        <p:spPr>
          <a:xfrm>
            <a:off x="2319906" y="3720898"/>
            <a:ext cx="556803" cy="6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椭圆 37"/>
          <p:cNvSpPr/>
          <p:nvPr>
            <p:custDataLst>
              <p:tags r:id="rId11"/>
            </p:custDataLst>
          </p:nvPr>
        </p:nvSpPr>
        <p:spPr>
          <a:xfrm>
            <a:off x="8275974" y="2250527"/>
            <a:ext cx="556803" cy="6457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椭圆 38"/>
          <p:cNvSpPr/>
          <p:nvPr>
            <p:custDataLst>
              <p:tags r:id="rId12"/>
            </p:custDataLst>
          </p:nvPr>
        </p:nvSpPr>
        <p:spPr>
          <a:xfrm>
            <a:off x="8861297" y="3760520"/>
            <a:ext cx="556803" cy="6457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椭圆 39"/>
          <p:cNvSpPr/>
          <p:nvPr>
            <p:custDataLst>
              <p:tags r:id="rId13"/>
            </p:custDataLst>
          </p:nvPr>
        </p:nvSpPr>
        <p:spPr>
          <a:xfrm>
            <a:off x="7997572" y="5261555"/>
            <a:ext cx="556803" cy="64570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KSO_Shape"/>
          <p:cNvSpPr/>
          <p:nvPr>
            <p:custDataLst>
              <p:tags r:id="rId14"/>
            </p:custDataLst>
          </p:nvPr>
        </p:nvSpPr>
        <p:spPr bwMode="auto">
          <a:xfrm>
            <a:off x="3412724" y="2419532"/>
            <a:ext cx="295676" cy="258223"/>
          </a:xfrm>
          <a:custGeom>
            <a:avLst/>
            <a:gdLst>
              <a:gd name="T0" fmla="*/ 1800397 w 3421"/>
              <a:gd name="T1" fmla="*/ 1243052 h 2574"/>
              <a:gd name="T2" fmla="*/ 1775662 w 3421"/>
              <a:gd name="T3" fmla="*/ 1330976 h 2574"/>
              <a:gd name="T4" fmla="*/ 1694089 w 3421"/>
              <a:gd name="T5" fmla="*/ 1355195 h 2574"/>
              <a:gd name="T6" fmla="*/ 105782 w 3421"/>
              <a:gd name="T7" fmla="*/ 1355195 h 2574"/>
              <a:gd name="T8" fmla="*/ 33682 w 3421"/>
              <a:gd name="T9" fmla="*/ 1330976 h 2574"/>
              <a:gd name="T10" fmla="*/ 0 w 3421"/>
              <a:gd name="T11" fmla="*/ 1243052 h 2574"/>
              <a:gd name="T12" fmla="*/ 0 w 3421"/>
              <a:gd name="T13" fmla="*/ 102666 h 2574"/>
              <a:gd name="T14" fmla="*/ 33156 w 3421"/>
              <a:gd name="T15" fmla="*/ 30010 h 2574"/>
              <a:gd name="T16" fmla="*/ 105782 w 3421"/>
              <a:gd name="T17" fmla="*/ 0 h 2574"/>
              <a:gd name="T18" fmla="*/ 1694089 w 3421"/>
              <a:gd name="T19" fmla="*/ 0 h 2574"/>
              <a:gd name="T20" fmla="*/ 1773557 w 3421"/>
              <a:gd name="T21" fmla="*/ 28431 h 2574"/>
              <a:gd name="T22" fmla="*/ 1800397 w 3421"/>
              <a:gd name="T23" fmla="*/ 102666 h 2574"/>
              <a:gd name="T24" fmla="*/ 1800397 w 3421"/>
              <a:gd name="T25" fmla="*/ 1243052 h 2574"/>
              <a:gd name="T26" fmla="*/ 576274 w 3421"/>
              <a:gd name="T27" fmla="*/ 677071 h 2574"/>
              <a:gd name="T28" fmla="*/ 105256 w 3421"/>
              <a:gd name="T29" fmla="*/ 211651 h 2574"/>
              <a:gd name="T30" fmla="*/ 105256 w 3421"/>
              <a:gd name="T31" fmla="*/ 1155654 h 2574"/>
              <a:gd name="T32" fmla="*/ 576274 w 3421"/>
              <a:gd name="T33" fmla="*/ 677071 h 2574"/>
              <a:gd name="T34" fmla="*/ 1619884 w 3421"/>
              <a:gd name="T35" fmla="*/ 100560 h 2574"/>
              <a:gd name="T36" fmla="*/ 180513 w 3421"/>
              <a:gd name="T37" fmla="*/ 100560 h 2574"/>
              <a:gd name="T38" fmla="*/ 783628 w 3421"/>
              <a:gd name="T39" fmla="*/ 702869 h 2574"/>
              <a:gd name="T40" fmla="*/ 899935 w 3421"/>
              <a:gd name="T41" fmla="*/ 781843 h 2574"/>
              <a:gd name="T42" fmla="*/ 1016769 w 3421"/>
              <a:gd name="T43" fmla="*/ 702869 h 2574"/>
              <a:gd name="T44" fmla="*/ 1619884 w 3421"/>
              <a:gd name="T45" fmla="*/ 100560 h 2574"/>
              <a:gd name="T46" fmla="*/ 1615673 w 3421"/>
              <a:gd name="T47" fmla="*/ 1241999 h 2574"/>
              <a:gd name="T48" fmla="*/ 1143076 w 3421"/>
              <a:gd name="T49" fmla="*/ 769207 h 2574"/>
              <a:gd name="T50" fmla="*/ 1065713 w 3421"/>
              <a:gd name="T51" fmla="*/ 845549 h 2574"/>
              <a:gd name="T52" fmla="*/ 900462 w 3421"/>
              <a:gd name="T53" fmla="*/ 912940 h 2574"/>
              <a:gd name="T54" fmla="*/ 734684 w 3421"/>
              <a:gd name="T55" fmla="*/ 845549 h 2574"/>
              <a:gd name="T56" fmla="*/ 657321 w 3421"/>
              <a:gd name="T57" fmla="*/ 769207 h 2574"/>
              <a:gd name="T58" fmla="*/ 184724 w 3421"/>
              <a:gd name="T59" fmla="*/ 1241999 h 2574"/>
              <a:gd name="T60" fmla="*/ 1615673 w 3421"/>
              <a:gd name="T61" fmla="*/ 1241999 h 2574"/>
              <a:gd name="T62" fmla="*/ 1695141 w 3421"/>
              <a:gd name="T63" fmla="*/ 1155654 h 2574"/>
              <a:gd name="T64" fmla="*/ 1695141 w 3421"/>
              <a:gd name="T65" fmla="*/ 211651 h 2574"/>
              <a:gd name="T66" fmla="*/ 1224123 w 3421"/>
              <a:gd name="T67" fmla="*/ 677071 h 2574"/>
              <a:gd name="T68" fmla="*/ 1695141 w 3421"/>
              <a:gd name="T69" fmla="*/ 1155654 h 2574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3421" h="2574">
                <a:moveTo>
                  <a:pt x="3421" y="2361"/>
                </a:moveTo>
                <a:cubicBezTo>
                  <a:pt x="3421" y="2441"/>
                  <a:pt x="3405" y="2497"/>
                  <a:pt x="3374" y="2528"/>
                </a:cubicBezTo>
                <a:cubicBezTo>
                  <a:pt x="3343" y="2559"/>
                  <a:pt x="3291" y="2574"/>
                  <a:pt x="3219" y="2574"/>
                </a:cubicBezTo>
                <a:cubicBezTo>
                  <a:pt x="201" y="2574"/>
                  <a:pt x="201" y="2574"/>
                  <a:pt x="201" y="2574"/>
                </a:cubicBezTo>
                <a:cubicBezTo>
                  <a:pt x="146" y="2574"/>
                  <a:pt x="100" y="2559"/>
                  <a:pt x="64" y="2528"/>
                </a:cubicBezTo>
                <a:cubicBezTo>
                  <a:pt x="21" y="2490"/>
                  <a:pt x="0" y="2434"/>
                  <a:pt x="0" y="2361"/>
                </a:cubicBezTo>
                <a:cubicBezTo>
                  <a:pt x="0" y="195"/>
                  <a:pt x="0" y="195"/>
                  <a:pt x="0" y="195"/>
                </a:cubicBezTo>
                <a:cubicBezTo>
                  <a:pt x="0" y="142"/>
                  <a:pt x="21" y="96"/>
                  <a:pt x="63" y="57"/>
                </a:cubicBezTo>
                <a:cubicBezTo>
                  <a:pt x="105" y="19"/>
                  <a:pt x="151" y="0"/>
                  <a:pt x="201" y="0"/>
                </a:cubicBezTo>
                <a:cubicBezTo>
                  <a:pt x="3219" y="0"/>
                  <a:pt x="3219" y="0"/>
                  <a:pt x="3219" y="0"/>
                </a:cubicBezTo>
                <a:cubicBezTo>
                  <a:pt x="3286" y="0"/>
                  <a:pt x="3337" y="18"/>
                  <a:pt x="3370" y="54"/>
                </a:cubicBezTo>
                <a:cubicBezTo>
                  <a:pt x="3404" y="90"/>
                  <a:pt x="3421" y="137"/>
                  <a:pt x="3421" y="195"/>
                </a:cubicBezTo>
                <a:cubicBezTo>
                  <a:pt x="3421" y="2361"/>
                  <a:pt x="3421" y="2361"/>
                  <a:pt x="3421" y="2361"/>
                </a:cubicBezTo>
                <a:close/>
                <a:moveTo>
                  <a:pt x="1095" y="1286"/>
                </a:moveTo>
                <a:cubicBezTo>
                  <a:pt x="200" y="402"/>
                  <a:pt x="200" y="402"/>
                  <a:pt x="200" y="402"/>
                </a:cubicBezTo>
                <a:cubicBezTo>
                  <a:pt x="200" y="2195"/>
                  <a:pt x="200" y="2195"/>
                  <a:pt x="200" y="2195"/>
                </a:cubicBezTo>
                <a:cubicBezTo>
                  <a:pt x="1095" y="1286"/>
                  <a:pt x="1095" y="1286"/>
                  <a:pt x="1095" y="1286"/>
                </a:cubicBezTo>
                <a:close/>
                <a:moveTo>
                  <a:pt x="3078" y="191"/>
                </a:moveTo>
                <a:cubicBezTo>
                  <a:pt x="343" y="191"/>
                  <a:pt x="343" y="191"/>
                  <a:pt x="343" y="191"/>
                </a:cubicBezTo>
                <a:cubicBezTo>
                  <a:pt x="1489" y="1335"/>
                  <a:pt x="1489" y="1335"/>
                  <a:pt x="1489" y="1335"/>
                </a:cubicBezTo>
                <a:cubicBezTo>
                  <a:pt x="1589" y="1435"/>
                  <a:pt x="1663" y="1485"/>
                  <a:pt x="1710" y="1485"/>
                </a:cubicBezTo>
                <a:cubicBezTo>
                  <a:pt x="1758" y="1485"/>
                  <a:pt x="1832" y="1435"/>
                  <a:pt x="1932" y="1335"/>
                </a:cubicBezTo>
                <a:cubicBezTo>
                  <a:pt x="3078" y="191"/>
                  <a:pt x="3078" y="191"/>
                  <a:pt x="3078" y="191"/>
                </a:cubicBezTo>
                <a:close/>
                <a:moveTo>
                  <a:pt x="3070" y="2359"/>
                </a:moveTo>
                <a:cubicBezTo>
                  <a:pt x="2172" y="1461"/>
                  <a:pt x="2172" y="1461"/>
                  <a:pt x="2172" y="1461"/>
                </a:cubicBezTo>
                <a:cubicBezTo>
                  <a:pt x="2025" y="1606"/>
                  <a:pt x="2025" y="1606"/>
                  <a:pt x="2025" y="1606"/>
                </a:cubicBezTo>
                <a:cubicBezTo>
                  <a:pt x="1940" y="1691"/>
                  <a:pt x="1835" y="1734"/>
                  <a:pt x="1711" y="1734"/>
                </a:cubicBezTo>
                <a:cubicBezTo>
                  <a:pt x="1586" y="1734"/>
                  <a:pt x="1481" y="1691"/>
                  <a:pt x="1396" y="1606"/>
                </a:cubicBezTo>
                <a:cubicBezTo>
                  <a:pt x="1249" y="1461"/>
                  <a:pt x="1249" y="1461"/>
                  <a:pt x="1249" y="1461"/>
                </a:cubicBezTo>
                <a:cubicBezTo>
                  <a:pt x="351" y="2359"/>
                  <a:pt x="351" y="2359"/>
                  <a:pt x="351" y="2359"/>
                </a:cubicBezTo>
                <a:cubicBezTo>
                  <a:pt x="3070" y="2359"/>
                  <a:pt x="3070" y="2359"/>
                  <a:pt x="3070" y="2359"/>
                </a:cubicBezTo>
                <a:close/>
                <a:moveTo>
                  <a:pt x="3221" y="2195"/>
                </a:moveTo>
                <a:cubicBezTo>
                  <a:pt x="3221" y="402"/>
                  <a:pt x="3221" y="402"/>
                  <a:pt x="3221" y="402"/>
                </a:cubicBezTo>
                <a:cubicBezTo>
                  <a:pt x="2326" y="1286"/>
                  <a:pt x="2326" y="1286"/>
                  <a:pt x="2326" y="1286"/>
                </a:cubicBezTo>
                <a:cubicBezTo>
                  <a:pt x="3221" y="2195"/>
                  <a:pt x="3221" y="2195"/>
                  <a:pt x="3221" y="219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 anchorCtr="1"/>
          <a:p>
            <a:endParaRPr lang="zh-CN" altLang="en-US"/>
          </a:p>
        </p:txBody>
      </p:sp>
      <p:sp>
        <p:nvSpPr>
          <p:cNvPr id="42" name="KSO_Shape"/>
          <p:cNvSpPr/>
          <p:nvPr>
            <p:custDataLst>
              <p:tags r:id="rId15"/>
            </p:custDataLst>
          </p:nvPr>
        </p:nvSpPr>
        <p:spPr bwMode="auto">
          <a:xfrm>
            <a:off x="2473510" y="3859797"/>
            <a:ext cx="279907" cy="306280"/>
          </a:xfrm>
          <a:custGeom>
            <a:avLst/>
            <a:gdLst>
              <a:gd name="T0" fmla="*/ 1299223 w 11947525"/>
              <a:gd name="T1" fmla="*/ 1305443 h 11268075"/>
              <a:gd name="T2" fmla="*/ 1461656 w 11947525"/>
              <a:gd name="T3" fmla="*/ 1305443 h 11268075"/>
              <a:gd name="T4" fmla="*/ 1461656 w 11947525"/>
              <a:gd name="T5" fmla="*/ 1467876 h 11268075"/>
              <a:gd name="T6" fmla="*/ 1299223 w 11947525"/>
              <a:gd name="T7" fmla="*/ 1467876 h 11268075"/>
              <a:gd name="T8" fmla="*/ 1028901 w 11947525"/>
              <a:gd name="T9" fmla="*/ 1305443 h 11268075"/>
              <a:gd name="T10" fmla="*/ 1191334 w 11947525"/>
              <a:gd name="T11" fmla="*/ 1305443 h 11268075"/>
              <a:gd name="T12" fmla="*/ 1191334 w 11947525"/>
              <a:gd name="T13" fmla="*/ 1467876 h 11268075"/>
              <a:gd name="T14" fmla="*/ 1028901 w 11947525"/>
              <a:gd name="T15" fmla="*/ 1467876 h 11268075"/>
              <a:gd name="T16" fmla="*/ 757860 w 11947525"/>
              <a:gd name="T17" fmla="*/ 1305443 h 11268075"/>
              <a:gd name="T18" fmla="*/ 920293 w 11947525"/>
              <a:gd name="T19" fmla="*/ 1305443 h 11268075"/>
              <a:gd name="T20" fmla="*/ 920293 w 11947525"/>
              <a:gd name="T21" fmla="*/ 1467876 h 11268075"/>
              <a:gd name="T22" fmla="*/ 757860 w 11947525"/>
              <a:gd name="T23" fmla="*/ 1467876 h 11268075"/>
              <a:gd name="T24" fmla="*/ 108129 w 11947525"/>
              <a:gd name="T25" fmla="*/ 1183439 h 11268075"/>
              <a:gd name="T26" fmla="*/ 108129 w 11947525"/>
              <a:gd name="T27" fmla="*/ 1590119 h 11268075"/>
              <a:gd name="T28" fmla="*/ 1583900 w 11947525"/>
              <a:gd name="T29" fmla="*/ 1590119 h 11268075"/>
              <a:gd name="T30" fmla="*/ 1583900 w 11947525"/>
              <a:gd name="T31" fmla="*/ 1183439 h 11268075"/>
              <a:gd name="T32" fmla="*/ 791830 w 11947525"/>
              <a:gd name="T33" fmla="*/ 184920 h 11268075"/>
              <a:gd name="T34" fmla="*/ 434909 w 11947525"/>
              <a:gd name="T35" fmla="*/ 541363 h 11268075"/>
              <a:gd name="T36" fmla="*/ 791830 w 11947525"/>
              <a:gd name="T37" fmla="*/ 541363 h 11268075"/>
              <a:gd name="T38" fmla="*/ 899959 w 11947525"/>
              <a:gd name="T39" fmla="*/ 107890 h 11268075"/>
              <a:gd name="T40" fmla="*/ 899959 w 11947525"/>
              <a:gd name="T41" fmla="*/ 649970 h 11268075"/>
              <a:gd name="T42" fmla="*/ 358596 w 11947525"/>
              <a:gd name="T43" fmla="*/ 649970 h 11268075"/>
              <a:gd name="T44" fmla="*/ 358596 w 11947525"/>
              <a:gd name="T45" fmla="*/ 1075310 h 11268075"/>
              <a:gd name="T46" fmla="*/ 1333193 w 11947525"/>
              <a:gd name="T47" fmla="*/ 1075310 h 11268075"/>
              <a:gd name="T48" fmla="*/ 1333193 w 11947525"/>
              <a:gd name="T49" fmla="*/ 107890 h 11268075"/>
              <a:gd name="T50" fmla="*/ 823647 w 11947525"/>
              <a:gd name="T51" fmla="*/ 0 h 11268075"/>
              <a:gd name="T52" fmla="*/ 1441322 w 11947525"/>
              <a:gd name="T53" fmla="*/ 0 h 11268075"/>
              <a:gd name="T54" fmla="*/ 1441322 w 11947525"/>
              <a:gd name="T55" fmla="*/ 1075310 h 11268075"/>
              <a:gd name="T56" fmla="*/ 1691789 w 11947525"/>
              <a:gd name="T57" fmla="*/ 1075310 h 11268075"/>
              <a:gd name="T58" fmla="*/ 1691789 w 11947525"/>
              <a:gd name="T59" fmla="*/ 1183439 h 11268075"/>
              <a:gd name="T60" fmla="*/ 1800397 w 11947525"/>
              <a:gd name="T61" fmla="*/ 1183439 h 11268075"/>
              <a:gd name="T62" fmla="*/ 1800397 w 11947525"/>
              <a:gd name="T63" fmla="*/ 1590119 h 11268075"/>
              <a:gd name="T64" fmla="*/ 1691789 w 11947525"/>
              <a:gd name="T65" fmla="*/ 1590119 h 11268075"/>
              <a:gd name="T66" fmla="*/ 1691789 w 11947525"/>
              <a:gd name="T67" fmla="*/ 1698009 h 11268075"/>
              <a:gd name="T68" fmla="*/ 0 w 11947525"/>
              <a:gd name="T69" fmla="*/ 1698009 h 11268075"/>
              <a:gd name="T70" fmla="*/ 0 w 11947525"/>
              <a:gd name="T71" fmla="*/ 1698009 h 11268075"/>
              <a:gd name="T72" fmla="*/ 0 w 11947525"/>
              <a:gd name="T73" fmla="*/ 1075310 h 11268075"/>
              <a:gd name="T74" fmla="*/ 0 w 11947525"/>
              <a:gd name="T75" fmla="*/ 1075310 h 11268075"/>
              <a:gd name="T76" fmla="*/ 250467 w 11947525"/>
              <a:gd name="T77" fmla="*/ 1075310 h 11268075"/>
              <a:gd name="T78" fmla="*/ 250467 w 11947525"/>
              <a:gd name="T79" fmla="*/ 572940 h 1126807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11947525" h="11268075">
                <a:moveTo>
                  <a:pt x="8621712" y="8662987"/>
                </a:moveTo>
                <a:lnTo>
                  <a:pt x="9699625" y="8662987"/>
                </a:lnTo>
                <a:lnTo>
                  <a:pt x="9699625" y="9740900"/>
                </a:lnTo>
                <a:lnTo>
                  <a:pt x="8621712" y="9740900"/>
                </a:lnTo>
                <a:lnTo>
                  <a:pt x="8621712" y="8662987"/>
                </a:lnTo>
                <a:close/>
                <a:moveTo>
                  <a:pt x="6827837" y="8662987"/>
                </a:moveTo>
                <a:lnTo>
                  <a:pt x="7905750" y="8662987"/>
                </a:lnTo>
                <a:lnTo>
                  <a:pt x="7905750" y="9740900"/>
                </a:lnTo>
                <a:lnTo>
                  <a:pt x="6827837" y="9740900"/>
                </a:lnTo>
                <a:lnTo>
                  <a:pt x="6827837" y="8662987"/>
                </a:lnTo>
                <a:close/>
                <a:moveTo>
                  <a:pt x="5029199" y="8662987"/>
                </a:moveTo>
                <a:lnTo>
                  <a:pt x="6107112" y="8662987"/>
                </a:lnTo>
                <a:lnTo>
                  <a:pt x="6107112" y="9740900"/>
                </a:lnTo>
                <a:lnTo>
                  <a:pt x="5029199" y="9740900"/>
                </a:lnTo>
                <a:lnTo>
                  <a:pt x="5029199" y="8662987"/>
                </a:lnTo>
                <a:close/>
                <a:moveTo>
                  <a:pt x="717550" y="7853362"/>
                </a:moveTo>
                <a:lnTo>
                  <a:pt x="717550" y="10552112"/>
                </a:lnTo>
                <a:lnTo>
                  <a:pt x="10510837" y="10552112"/>
                </a:lnTo>
                <a:lnTo>
                  <a:pt x="10510837" y="7853362"/>
                </a:lnTo>
                <a:lnTo>
                  <a:pt x="717550" y="7853362"/>
                </a:lnTo>
                <a:close/>
                <a:moveTo>
                  <a:pt x="5254625" y="1227137"/>
                </a:moveTo>
                <a:lnTo>
                  <a:pt x="2886075" y="3592512"/>
                </a:lnTo>
                <a:lnTo>
                  <a:pt x="5254625" y="3592512"/>
                </a:lnTo>
                <a:lnTo>
                  <a:pt x="5254625" y="1227137"/>
                </a:lnTo>
                <a:close/>
                <a:moveTo>
                  <a:pt x="5972175" y="715962"/>
                </a:moveTo>
                <a:lnTo>
                  <a:pt x="5972175" y="4313237"/>
                </a:lnTo>
                <a:lnTo>
                  <a:pt x="2379662" y="4313237"/>
                </a:lnTo>
                <a:lnTo>
                  <a:pt x="2379662" y="7135812"/>
                </a:lnTo>
                <a:lnTo>
                  <a:pt x="8847137" y="7135812"/>
                </a:lnTo>
                <a:lnTo>
                  <a:pt x="8847137" y="715962"/>
                </a:lnTo>
                <a:lnTo>
                  <a:pt x="5972175" y="715962"/>
                </a:lnTo>
                <a:close/>
                <a:moveTo>
                  <a:pt x="5465762" y="0"/>
                </a:moveTo>
                <a:lnTo>
                  <a:pt x="9564687" y="0"/>
                </a:lnTo>
                <a:lnTo>
                  <a:pt x="9564687" y="7135812"/>
                </a:lnTo>
                <a:lnTo>
                  <a:pt x="11226800" y="7135812"/>
                </a:lnTo>
                <a:lnTo>
                  <a:pt x="11226800" y="7853362"/>
                </a:lnTo>
                <a:lnTo>
                  <a:pt x="11947525" y="7853362"/>
                </a:lnTo>
                <a:lnTo>
                  <a:pt x="11947525" y="10552112"/>
                </a:lnTo>
                <a:lnTo>
                  <a:pt x="11226800" y="10552112"/>
                </a:lnTo>
                <a:lnTo>
                  <a:pt x="11226800" y="11268075"/>
                </a:lnTo>
                <a:lnTo>
                  <a:pt x="0" y="11268075"/>
                </a:lnTo>
                <a:lnTo>
                  <a:pt x="0" y="7135812"/>
                </a:lnTo>
                <a:lnTo>
                  <a:pt x="1662112" y="7135812"/>
                </a:lnTo>
                <a:lnTo>
                  <a:pt x="1662112" y="3802062"/>
                </a:lnTo>
                <a:lnTo>
                  <a:pt x="54657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 anchorCtr="1"/>
          <a:p>
            <a:endParaRPr lang="zh-CN" altLang="en-US"/>
          </a:p>
        </p:txBody>
      </p:sp>
      <p:sp>
        <p:nvSpPr>
          <p:cNvPr id="43" name="KSO_Shape"/>
          <p:cNvSpPr/>
          <p:nvPr>
            <p:custDataLst>
              <p:tags r:id="rId16"/>
            </p:custDataLst>
          </p:nvPr>
        </p:nvSpPr>
        <p:spPr bwMode="auto">
          <a:xfrm>
            <a:off x="3961627" y="5269839"/>
            <a:ext cx="175111" cy="294305"/>
          </a:xfrm>
          <a:custGeom>
            <a:avLst/>
            <a:gdLst>
              <a:gd name="T0" fmla="*/ 999172 w 1866900"/>
              <a:gd name="T1" fmla="*/ 2473907 h 2703513"/>
              <a:gd name="T2" fmla="*/ 1296035 w 1866900"/>
              <a:gd name="T3" fmla="*/ 2442149 h 2703513"/>
              <a:gd name="T4" fmla="*/ 185738 w 1866900"/>
              <a:gd name="T5" fmla="*/ 2217306 h 2703513"/>
              <a:gd name="T6" fmla="*/ 196215 w 1866900"/>
              <a:gd name="T7" fmla="*/ 2492644 h 2703513"/>
              <a:gd name="T8" fmla="*/ 876300 w 1866900"/>
              <a:gd name="T9" fmla="*/ 2246523 h 2703513"/>
              <a:gd name="T10" fmla="*/ 1408430 w 1866900"/>
              <a:gd name="T11" fmla="*/ 1896556 h 2703513"/>
              <a:gd name="T12" fmla="*/ 1664970 w 1866900"/>
              <a:gd name="T13" fmla="*/ 2494231 h 2703513"/>
              <a:gd name="T14" fmla="*/ 1685925 w 1866900"/>
              <a:gd name="T15" fmla="*/ 1875596 h 2703513"/>
              <a:gd name="T16" fmla="*/ 985838 w 1866900"/>
              <a:gd name="T17" fmla="*/ 2091864 h 2703513"/>
              <a:gd name="T18" fmla="*/ 1278890 w 1866900"/>
              <a:gd name="T19" fmla="*/ 2133467 h 2703513"/>
              <a:gd name="T20" fmla="*/ 1237298 w 1866900"/>
              <a:gd name="T21" fmla="*/ 1865434 h 2703513"/>
              <a:gd name="T22" fmla="*/ 580072 w 1866900"/>
              <a:gd name="T23" fmla="*/ 2124892 h 2703513"/>
              <a:gd name="T24" fmla="*/ 879792 w 1866900"/>
              <a:gd name="T25" fmla="*/ 2103615 h 2703513"/>
              <a:gd name="T26" fmla="*/ 190818 w 1866900"/>
              <a:gd name="T27" fmla="*/ 1870197 h 2703513"/>
              <a:gd name="T28" fmla="*/ 190818 w 1866900"/>
              <a:gd name="T29" fmla="*/ 2146170 h 2703513"/>
              <a:gd name="T30" fmla="*/ 462915 w 1866900"/>
              <a:gd name="T31" fmla="*/ 1907036 h 2703513"/>
              <a:gd name="T32" fmla="*/ 1411288 w 1866900"/>
              <a:gd name="T33" fmla="*/ 1546906 h 2703513"/>
              <a:gd name="T34" fmla="*/ 1659255 w 1866900"/>
              <a:gd name="T35" fmla="*/ 1805730 h 2703513"/>
              <a:gd name="T36" fmla="*/ 1690688 w 1866900"/>
              <a:gd name="T37" fmla="*/ 1534838 h 2703513"/>
              <a:gd name="T38" fmla="*/ 985838 w 1866900"/>
              <a:gd name="T39" fmla="*/ 1579934 h 2703513"/>
              <a:gd name="T40" fmla="*/ 1275080 w 1866900"/>
              <a:gd name="T41" fmla="*/ 1792709 h 2703513"/>
              <a:gd name="T42" fmla="*/ 1243330 w 1866900"/>
              <a:gd name="T43" fmla="*/ 1521500 h 2703513"/>
              <a:gd name="T44" fmla="*/ 577215 w 1866900"/>
              <a:gd name="T45" fmla="*/ 1775242 h 2703513"/>
              <a:gd name="T46" fmla="*/ 878522 w 1866900"/>
              <a:gd name="T47" fmla="*/ 1764762 h 2703513"/>
              <a:gd name="T48" fmla="*/ 196215 w 1866900"/>
              <a:gd name="T49" fmla="*/ 1523723 h 2703513"/>
              <a:gd name="T50" fmla="*/ 185738 w 1866900"/>
              <a:gd name="T51" fmla="*/ 1799061 h 2703513"/>
              <a:gd name="T52" fmla="*/ 464185 w 1866900"/>
              <a:gd name="T53" fmla="*/ 1568184 h 2703513"/>
              <a:gd name="T54" fmla="*/ 1415098 w 1866900"/>
              <a:gd name="T55" fmla="*/ 1197892 h 2703513"/>
              <a:gd name="T56" fmla="*/ 1653222 w 1866900"/>
              <a:gd name="T57" fmla="*/ 1461796 h 2703513"/>
              <a:gd name="T58" fmla="*/ 1694815 w 1866900"/>
              <a:gd name="T59" fmla="*/ 1194081 h 2703513"/>
              <a:gd name="T60" fmla="*/ 985838 w 1866900"/>
              <a:gd name="T61" fmla="*/ 1229649 h 2703513"/>
              <a:gd name="T62" fmla="*/ 1270635 w 1866900"/>
              <a:gd name="T63" fmla="*/ 1451634 h 2703513"/>
              <a:gd name="T64" fmla="*/ 1249362 w 1866900"/>
              <a:gd name="T65" fmla="*/ 1177567 h 2703513"/>
              <a:gd name="T66" fmla="*/ 574675 w 1866900"/>
              <a:gd name="T67" fmla="*/ 1425593 h 2703513"/>
              <a:gd name="T68" fmla="*/ 876300 w 1866900"/>
              <a:gd name="T69" fmla="*/ 1425593 h 2703513"/>
              <a:gd name="T70" fmla="*/ 201612 w 1866900"/>
              <a:gd name="T71" fmla="*/ 1177567 h 2703513"/>
              <a:gd name="T72" fmla="*/ 180975 w 1866900"/>
              <a:gd name="T73" fmla="*/ 1451634 h 2703513"/>
              <a:gd name="T74" fmla="*/ 465138 w 1866900"/>
              <a:gd name="T75" fmla="*/ 1229649 h 2703513"/>
              <a:gd name="T76" fmla="*/ 1432765 w 1866900"/>
              <a:gd name="T77" fmla="*/ 681355 h 2703513"/>
              <a:gd name="T78" fmla="*/ 1452742 w 1866900"/>
              <a:gd name="T79" fmla="*/ 840740 h 2703513"/>
              <a:gd name="T80" fmla="*/ 1520285 w 1866900"/>
              <a:gd name="T81" fmla="*/ 704850 h 2703513"/>
              <a:gd name="T82" fmla="*/ 1556117 w 1866900"/>
              <a:gd name="T83" fmla="*/ 623887 h 2703513"/>
              <a:gd name="T84" fmla="*/ 1584974 w 1866900"/>
              <a:gd name="T85" fmla="*/ 850900 h 2703513"/>
              <a:gd name="T86" fmla="*/ 1431813 w 1866900"/>
              <a:gd name="T87" fmla="*/ 905510 h 2703513"/>
              <a:gd name="T88" fmla="*/ 1343025 w 1866900"/>
              <a:gd name="T89" fmla="*/ 803910 h 2703513"/>
              <a:gd name="T90" fmla="*/ 1413739 w 1866900"/>
              <a:gd name="T91" fmla="*/ 608647 h 2703513"/>
              <a:gd name="T92" fmla="*/ 1049937 w 1866900"/>
              <a:gd name="T93" fmla="*/ 365683 h 2703513"/>
              <a:gd name="T94" fmla="*/ 1134391 w 1866900"/>
              <a:gd name="T95" fmla="*/ 486262 h 2703513"/>
              <a:gd name="T96" fmla="*/ 1125468 w 1866900"/>
              <a:gd name="T97" fmla="*/ 319234 h 2703513"/>
              <a:gd name="T98" fmla="*/ 1217889 w 1866900"/>
              <a:gd name="T99" fmla="*/ 310326 h 2703513"/>
              <a:gd name="T100" fmla="*/ 1189844 w 1866900"/>
              <a:gd name="T101" fmla="*/ 534621 h 2703513"/>
              <a:gd name="T102" fmla="*/ 1019661 w 1866900"/>
              <a:gd name="T103" fmla="*/ 537802 h 2703513"/>
              <a:gd name="T104" fmla="*/ 979824 w 1866900"/>
              <a:gd name="T105" fmla="*/ 331005 h 2703513"/>
              <a:gd name="T106" fmla="*/ 1098379 w 1866900"/>
              <a:gd name="T107" fmla="*/ 247650 h 2703513"/>
              <a:gd name="T108" fmla="*/ 1149668 w 1866900"/>
              <a:gd name="T109" fmla="*/ 909638 h 2703513"/>
              <a:gd name="T110" fmla="*/ 1427798 w 1866900"/>
              <a:gd name="T111" fmla="*/ 244793 h 2703513"/>
              <a:gd name="T112" fmla="*/ 168275 w 1866900"/>
              <a:gd name="T113" fmla="*/ 960663 h 2703513"/>
              <a:gd name="T114" fmla="*/ 1711960 w 1866900"/>
              <a:gd name="T115" fmla="*/ 929224 h 2703513"/>
              <a:gd name="T116" fmla="*/ 1811338 w 1866900"/>
              <a:gd name="T117" fmla="*/ 3493 h 2703513"/>
              <a:gd name="T118" fmla="*/ 1825625 w 1866900"/>
              <a:gd name="T119" fmla="*/ 2693986 h 2703513"/>
              <a:gd name="T120" fmla="*/ 1905 w 1866900"/>
              <a:gd name="T121" fmla="*/ 62562 h 27035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866900" h="2703513">
                <a:moveTo>
                  <a:pt x="1044575" y="2210002"/>
                </a:moveTo>
                <a:lnTo>
                  <a:pt x="1038542" y="2210320"/>
                </a:lnTo>
                <a:lnTo>
                  <a:pt x="1032828" y="2211590"/>
                </a:lnTo>
                <a:lnTo>
                  <a:pt x="1027112" y="2212860"/>
                </a:lnTo>
                <a:lnTo>
                  <a:pt x="1022032" y="2214766"/>
                </a:lnTo>
                <a:lnTo>
                  <a:pt x="1016635" y="2217306"/>
                </a:lnTo>
                <a:lnTo>
                  <a:pt x="1011872" y="2220482"/>
                </a:lnTo>
                <a:lnTo>
                  <a:pt x="1007110" y="2223658"/>
                </a:lnTo>
                <a:lnTo>
                  <a:pt x="1002982" y="2227469"/>
                </a:lnTo>
                <a:lnTo>
                  <a:pt x="999172" y="2231597"/>
                </a:lnTo>
                <a:lnTo>
                  <a:pt x="995998" y="2236361"/>
                </a:lnTo>
                <a:lnTo>
                  <a:pt x="992822" y="2241124"/>
                </a:lnTo>
                <a:lnTo>
                  <a:pt x="990282" y="2246523"/>
                </a:lnTo>
                <a:lnTo>
                  <a:pt x="988378" y="2251604"/>
                </a:lnTo>
                <a:lnTo>
                  <a:pt x="987108" y="2257321"/>
                </a:lnTo>
                <a:lnTo>
                  <a:pt x="985838" y="2263037"/>
                </a:lnTo>
                <a:lnTo>
                  <a:pt x="985838" y="2269071"/>
                </a:lnTo>
                <a:lnTo>
                  <a:pt x="985838" y="2436433"/>
                </a:lnTo>
                <a:lnTo>
                  <a:pt x="985838" y="2442149"/>
                </a:lnTo>
                <a:lnTo>
                  <a:pt x="987108" y="2448183"/>
                </a:lnTo>
                <a:lnTo>
                  <a:pt x="988378" y="2453899"/>
                </a:lnTo>
                <a:lnTo>
                  <a:pt x="990282" y="2459298"/>
                </a:lnTo>
                <a:lnTo>
                  <a:pt x="992822" y="2464697"/>
                </a:lnTo>
                <a:lnTo>
                  <a:pt x="995998" y="2469461"/>
                </a:lnTo>
                <a:lnTo>
                  <a:pt x="999172" y="2473907"/>
                </a:lnTo>
                <a:lnTo>
                  <a:pt x="1002982" y="2478035"/>
                </a:lnTo>
                <a:lnTo>
                  <a:pt x="1007110" y="2481528"/>
                </a:lnTo>
                <a:lnTo>
                  <a:pt x="1011872" y="2485339"/>
                </a:lnTo>
                <a:lnTo>
                  <a:pt x="1016635" y="2488198"/>
                </a:lnTo>
                <a:lnTo>
                  <a:pt x="1022032" y="2490421"/>
                </a:lnTo>
                <a:lnTo>
                  <a:pt x="1027112" y="2492644"/>
                </a:lnTo>
                <a:lnTo>
                  <a:pt x="1032828" y="2494231"/>
                </a:lnTo>
                <a:lnTo>
                  <a:pt x="1038542" y="2495184"/>
                </a:lnTo>
                <a:lnTo>
                  <a:pt x="1044575" y="2495502"/>
                </a:lnTo>
                <a:lnTo>
                  <a:pt x="1237298" y="2495502"/>
                </a:lnTo>
                <a:lnTo>
                  <a:pt x="1243330" y="2495184"/>
                </a:lnTo>
                <a:lnTo>
                  <a:pt x="1249362" y="2494231"/>
                </a:lnTo>
                <a:lnTo>
                  <a:pt x="1254760" y="2492644"/>
                </a:lnTo>
                <a:lnTo>
                  <a:pt x="1260475" y="2490421"/>
                </a:lnTo>
                <a:lnTo>
                  <a:pt x="1265555" y="2488198"/>
                </a:lnTo>
                <a:lnTo>
                  <a:pt x="1270635" y="2485339"/>
                </a:lnTo>
                <a:lnTo>
                  <a:pt x="1275080" y="2481528"/>
                </a:lnTo>
                <a:lnTo>
                  <a:pt x="1278890" y="2478035"/>
                </a:lnTo>
                <a:lnTo>
                  <a:pt x="1283018" y="2473907"/>
                </a:lnTo>
                <a:lnTo>
                  <a:pt x="1286510" y="2469461"/>
                </a:lnTo>
                <a:lnTo>
                  <a:pt x="1289368" y="2464697"/>
                </a:lnTo>
                <a:lnTo>
                  <a:pt x="1291908" y="2459298"/>
                </a:lnTo>
                <a:lnTo>
                  <a:pt x="1293812" y="2453899"/>
                </a:lnTo>
                <a:lnTo>
                  <a:pt x="1295400" y="2448183"/>
                </a:lnTo>
                <a:lnTo>
                  <a:pt x="1296035" y="2442149"/>
                </a:lnTo>
                <a:lnTo>
                  <a:pt x="1296352" y="2436433"/>
                </a:lnTo>
                <a:lnTo>
                  <a:pt x="1296352" y="2269071"/>
                </a:lnTo>
                <a:lnTo>
                  <a:pt x="1296035" y="2263037"/>
                </a:lnTo>
                <a:lnTo>
                  <a:pt x="1295400" y="2257321"/>
                </a:lnTo>
                <a:lnTo>
                  <a:pt x="1293812" y="2251604"/>
                </a:lnTo>
                <a:lnTo>
                  <a:pt x="1291908" y="2246523"/>
                </a:lnTo>
                <a:lnTo>
                  <a:pt x="1289368" y="2241124"/>
                </a:lnTo>
                <a:lnTo>
                  <a:pt x="1286510" y="2236361"/>
                </a:lnTo>
                <a:lnTo>
                  <a:pt x="1283018" y="2231597"/>
                </a:lnTo>
                <a:lnTo>
                  <a:pt x="1278890" y="2227469"/>
                </a:lnTo>
                <a:lnTo>
                  <a:pt x="1275080" y="2223658"/>
                </a:lnTo>
                <a:lnTo>
                  <a:pt x="1270635" y="2220482"/>
                </a:lnTo>
                <a:lnTo>
                  <a:pt x="1265555" y="2217306"/>
                </a:lnTo>
                <a:lnTo>
                  <a:pt x="1260475" y="2214766"/>
                </a:lnTo>
                <a:lnTo>
                  <a:pt x="1254760" y="2212860"/>
                </a:lnTo>
                <a:lnTo>
                  <a:pt x="1249362" y="2211590"/>
                </a:lnTo>
                <a:lnTo>
                  <a:pt x="1243330" y="2210320"/>
                </a:lnTo>
                <a:lnTo>
                  <a:pt x="1237298" y="2210002"/>
                </a:lnTo>
                <a:lnTo>
                  <a:pt x="1044575" y="2210002"/>
                </a:lnTo>
                <a:close/>
                <a:moveTo>
                  <a:pt x="213678" y="2210002"/>
                </a:moveTo>
                <a:lnTo>
                  <a:pt x="207645" y="2210320"/>
                </a:lnTo>
                <a:lnTo>
                  <a:pt x="201612" y="2211590"/>
                </a:lnTo>
                <a:lnTo>
                  <a:pt x="196215" y="2212860"/>
                </a:lnTo>
                <a:lnTo>
                  <a:pt x="190818" y="2214766"/>
                </a:lnTo>
                <a:lnTo>
                  <a:pt x="185738" y="2217306"/>
                </a:lnTo>
                <a:lnTo>
                  <a:pt x="180975" y="2220482"/>
                </a:lnTo>
                <a:lnTo>
                  <a:pt x="175895" y="2223658"/>
                </a:lnTo>
                <a:lnTo>
                  <a:pt x="171768" y="2227469"/>
                </a:lnTo>
                <a:lnTo>
                  <a:pt x="168275" y="2231597"/>
                </a:lnTo>
                <a:lnTo>
                  <a:pt x="164782" y="2236361"/>
                </a:lnTo>
                <a:lnTo>
                  <a:pt x="161925" y="2241124"/>
                </a:lnTo>
                <a:lnTo>
                  <a:pt x="159385" y="2246523"/>
                </a:lnTo>
                <a:lnTo>
                  <a:pt x="157480" y="2251604"/>
                </a:lnTo>
                <a:lnTo>
                  <a:pt x="155892" y="2257321"/>
                </a:lnTo>
                <a:lnTo>
                  <a:pt x="154940" y="2263037"/>
                </a:lnTo>
                <a:lnTo>
                  <a:pt x="154305" y="2269071"/>
                </a:lnTo>
                <a:lnTo>
                  <a:pt x="154305" y="2436433"/>
                </a:lnTo>
                <a:lnTo>
                  <a:pt x="154940" y="2442149"/>
                </a:lnTo>
                <a:lnTo>
                  <a:pt x="155892" y="2448183"/>
                </a:lnTo>
                <a:lnTo>
                  <a:pt x="157480" y="2453899"/>
                </a:lnTo>
                <a:lnTo>
                  <a:pt x="159385" y="2459298"/>
                </a:lnTo>
                <a:lnTo>
                  <a:pt x="161925" y="2464697"/>
                </a:lnTo>
                <a:lnTo>
                  <a:pt x="164782" y="2469461"/>
                </a:lnTo>
                <a:lnTo>
                  <a:pt x="168275" y="2473907"/>
                </a:lnTo>
                <a:lnTo>
                  <a:pt x="171768" y="2478035"/>
                </a:lnTo>
                <a:lnTo>
                  <a:pt x="175895" y="2481528"/>
                </a:lnTo>
                <a:lnTo>
                  <a:pt x="180975" y="2485339"/>
                </a:lnTo>
                <a:lnTo>
                  <a:pt x="185738" y="2488198"/>
                </a:lnTo>
                <a:lnTo>
                  <a:pt x="190818" y="2490421"/>
                </a:lnTo>
                <a:lnTo>
                  <a:pt x="196215" y="2492644"/>
                </a:lnTo>
                <a:lnTo>
                  <a:pt x="201612" y="2494231"/>
                </a:lnTo>
                <a:lnTo>
                  <a:pt x="207645" y="2495184"/>
                </a:lnTo>
                <a:lnTo>
                  <a:pt x="213678" y="2495502"/>
                </a:lnTo>
                <a:lnTo>
                  <a:pt x="822008" y="2495502"/>
                </a:lnTo>
                <a:lnTo>
                  <a:pt x="828040" y="2495184"/>
                </a:lnTo>
                <a:lnTo>
                  <a:pt x="834072" y="2494231"/>
                </a:lnTo>
                <a:lnTo>
                  <a:pt x="839470" y="2492644"/>
                </a:lnTo>
                <a:lnTo>
                  <a:pt x="844868" y="2490421"/>
                </a:lnTo>
                <a:lnTo>
                  <a:pt x="849948" y="2488198"/>
                </a:lnTo>
                <a:lnTo>
                  <a:pt x="854710" y="2485339"/>
                </a:lnTo>
                <a:lnTo>
                  <a:pt x="859472" y="2481528"/>
                </a:lnTo>
                <a:lnTo>
                  <a:pt x="863600" y="2478035"/>
                </a:lnTo>
                <a:lnTo>
                  <a:pt x="867410" y="2473907"/>
                </a:lnTo>
                <a:lnTo>
                  <a:pt x="870585" y="2469461"/>
                </a:lnTo>
                <a:lnTo>
                  <a:pt x="873760" y="2464697"/>
                </a:lnTo>
                <a:lnTo>
                  <a:pt x="876300" y="2459298"/>
                </a:lnTo>
                <a:lnTo>
                  <a:pt x="878522" y="2453899"/>
                </a:lnTo>
                <a:lnTo>
                  <a:pt x="879792" y="2448183"/>
                </a:lnTo>
                <a:lnTo>
                  <a:pt x="880745" y="2442149"/>
                </a:lnTo>
                <a:lnTo>
                  <a:pt x="881062" y="2436433"/>
                </a:lnTo>
                <a:lnTo>
                  <a:pt x="881062" y="2269071"/>
                </a:lnTo>
                <a:lnTo>
                  <a:pt x="880745" y="2263037"/>
                </a:lnTo>
                <a:lnTo>
                  <a:pt x="879792" y="2257321"/>
                </a:lnTo>
                <a:lnTo>
                  <a:pt x="878522" y="2251604"/>
                </a:lnTo>
                <a:lnTo>
                  <a:pt x="876300" y="2246523"/>
                </a:lnTo>
                <a:lnTo>
                  <a:pt x="873760" y="2241124"/>
                </a:lnTo>
                <a:lnTo>
                  <a:pt x="870585" y="2236361"/>
                </a:lnTo>
                <a:lnTo>
                  <a:pt x="867410" y="2231597"/>
                </a:lnTo>
                <a:lnTo>
                  <a:pt x="863600" y="2227469"/>
                </a:lnTo>
                <a:lnTo>
                  <a:pt x="859472" y="2223658"/>
                </a:lnTo>
                <a:lnTo>
                  <a:pt x="854710" y="2220482"/>
                </a:lnTo>
                <a:lnTo>
                  <a:pt x="849948" y="2217306"/>
                </a:lnTo>
                <a:lnTo>
                  <a:pt x="844868" y="2214766"/>
                </a:lnTo>
                <a:lnTo>
                  <a:pt x="839470" y="2212860"/>
                </a:lnTo>
                <a:lnTo>
                  <a:pt x="834072" y="2211590"/>
                </a:lnTo>
                <a:lnTo>
                  <a:pt x="828040" y="2210320"/>
                </a:lnTo>
                <a:lnTo>
                  <a:pt x="822008" y="2210002"/>
                </a:lnTo>
                <a:lnTo>
                  <a:pt x="213678" y="2210002"/>
                </a:lnTo>
                <a:close/>
                <a:moveTo>
                  <a:pt x="1460500" y="1865434"/>
                </a:moveTo>
                <a:lnTo>
                  <a:pt x="1454468" y="1865751"/>
                </a:lnTo>
                <a:lnTo>
                  <a:pt x="1448435" y="1866704"/>
                </a:lnTo>
                <a:lnTo>
                  <a:pt x="1443038" y="1867974"/>
                </a:lnTo>
                <a:lnTo>
                  <a:pt x="1437322" y="1870197"/>
                </a:lnTo>
                <a:lnTo>
                  <a:pt x="1432242" y="1872420"/>
                </a:lnTo>
                <a:lnTo>
                  <a:pt x="1427162" y="1875596"/>
                </a:lnTo>
                <a:lnTo>
                  <a:pt x="1422718" y="1879089"/>
                </a:lnTo>
                <a:lnTo>
                  <a:pt x="1418590" y="1882900"/>
                </a:lnTo>
                <a:lnTo>
                  <a:pt x="1415098" y="1887029"/>
                </a:lnTo>
                <a:lnTo>
                  <a:pt x="1411288" y="1891475"/>
                </a:lnTo>
                <a:lnTo>
                  <a:pt x="1408430" y="1896556"/>
                </a:lnTo>
                <a:lnTo>
                  <a:pt x="1406208" y="1901637"/>
                </a:lnTo>
                <a:lnTo>
                  <a:pt x="1403985" y="1907036"/>
                </a:lnTo>
                <a:lnTo>
                  <a:pt x="1402398" y="1912752"/>
                </a:lnTo>
                <a:lnTo>
                  <a:pt x="1401762" y="1918469"/>
                </a:lnTo>
                <a:lnTo>
                  <a:pt x="1401128" y="1924503"/>
                </a:lnTo>
                <a:lnTo>
                  <a:pt x="1401128" y="2436433"/>
                </a:lnTo>
                <a:lnTo>
                  <a:pt x="1401762" y="2442149"/>
                </a:lnTo>
                <a:lnTo>
                  <a:pt x="1402398" y="2448183"/>
                </a:lnTo>
                <a:lnTo>
                  <a:pt x="1403985" y="2453899"/>
                </a:lnTo>
                <a:lnTo>
                  <a:pt x="1406208" y="2459298"/>
                </a:lnTo>
                <a:lnTo>
                  <a:pt x="1408430" y="2464697"/>
                </a:lnTo>
                <a:lnTo>
                  <a:pt x="1411288" y="2469461"/>
                </a:lnTo>
                <a:lnTo>
                  <a:pt x="1415098" y="2473907"/>
                </a:lnTo>
                <a:lnTo>
                  <a:pt x="1418590" y="2478035"/>
                </a:lnTo>
                <a:lnTo>
                  <a:pt x="1422718" y="2481528"/>
                </a:lnTo>
                <a:lnTo>
                  <a:pt x="1427162" y="2485339"/>
                </a:lnTo>
                <a:lnTo>
                  <a:pt x="1432242" y="2488198"/>
                </a:lnTo>
                <a:lnTo>
                  <a:pt x="1437322" y="2490421"/>
                </a:lnTo>
                <a:lnTo>
                  <a:pt x="1443038" y="2492644"/>
                </a:lnTo>
                <a:lnTo>
                  <a:pt x="1448435" y="2494231"/>
                </a:lnTo>
                <a:lnTo>
                  <a:pt x="1454468" y="2495184"/>
                </a:lnTo>
                <a:lnTo>
                  <a:pt x="1460500" y="2495502"/>
                </a:lnTo>
                <a:lnTo>
                  <a:pt x="1653222" y="2495502"/>
                </a:lnTo>
                <a:lnTo>
                  <a:pt x="1659255" y="2495184"/>
                </a:lnTo>
                <a:lnTo>
                  <a:pt x="1664970" y="2494231"/>
                </a:lnTo>
                <a:lnTo>
                  <a:pt x="1670685" y="2492644"/>
                </a:lnTo>
                <a:lnTo>
                  <a:pt x="1676082" y="2490421"/>
                </a:lnTo>
                <a:lnTo>
                  <a:pt x="1681162" y="2488198"/>
                </a:lnTo>
                <a:lnTo>
                  <a:pt x="1685925" y="2485339"/>
                </a:lnTo>
                <a:lnTo>
                  <a:pt x="1690688" y="2481528"/>
                </a:lnTo>
                <a:lnTo>
                  <a:pt x="1694815" y="2478035"/>
                </a:lnTo>
                <a:lnTo>
                  <a:pt x="1698625" y="2473907"/>
                </a:lnTo>
                <a:lnTo>
                  <a:pt x="1701800" y="2469461"/>
                </a:lnTo>
                <a:lnTo>
                  <a:pt x="1704658" y="2464697"/>
                </a:lnTo>
                <a:lnTo>
                  <a:pt x="1707515" y="2459298"/>
                </a:lnTo>
                <a:lnTo>
                  <a:pt x="1709420" y="2453899"/>
                </a:lnTo>
                <a:lnTo>
                  <a:pt x="1710690" y="2448183"/>
                </a:lnTo>
                <a:lnTo>
                  <a:pt x="1711960" y="2442149"/>
                </a:lnTo>
                <a:lnTo>
                  <a:pt x="1712278" y="2436433"/>
                </a:lnTo>
                <a:lnTo>
                  <a:pt x="1712278" y="1924503"/>
                </a:lnTo>
                <a:lnTo>
                  <a:pt x="1711960" y="1918469"/>
                </a:lnTo>
                <a:lnTo>
                  <a:pt x="1710690" y="1912752"/>
                </a:lnTo>
                <a:lnTo>
                  <a:pt x="1709420" y="1907036"/>
                </a:lnTo>
                <a:lnTo>
                  <a:pt x="1707515" y="1901637"/>
                </a:lnTo>
                <a:lnTo>
                  <a:pt x="1704658" y="1896556"/>
                </a:lnTo>
                <a:lnTo>
                  <a:pt x="1701800" y="1891475"/>
                </a:lnTo>
                <a:lnTo>
                  <a:pt x="1698625" y="1887029"/>
                </a:lnTo>
                <a:lnTo>
                  <a:pt x="1694815" y="1882900"/>
                </a:lnTo>
                <a:lnTo>
                  <a:pt x="1690688" y="1879089"/>
                </a:lnTo>
                <a:lnTo>
                  <a:pt x="1685925" y="1875596"/>
                </a:lnTo>
                <a:lnTo>
                  <a:pt x="1681162" y="1872420"/>
                </a:lnTo>
                <a:lnTo>
                  <a:pt x="1676082" y="1870197"/>
                </a:lnTo>
                <a:lnTo>
                  <a:pt x="1670685" y="1867974"/>
                </a:lnTo>
                <a:lnTo>
                  <a:pt x="1664970" y="1866704"/>
                </a:lnTo>
                <a:lnTo>
                  <a:pt x="1659255" y="1865751"/>
                </a:lnTo>
                <a:lnTo>
                  <a:pt x="1653222" y="1865434"/>
                </a:lnTo>
                <a:lnTo>
                  <a:pt x="1460500" y="1865434"/>
                </a:lnTo>
                <a:close/>
                <a:moveTo>
                  <a:pt x="1044575" y="1865434"/>
                </a:moveTo>
                <a:lnTo>
                  <a:pt x="1038542" y="1865751"/>
                </a:lnTo>
                <a:lnTo>
                  <a:pt x="1032828" y="1866704"/>
                </a:lnTo>
                <a:lnTo>
                  <a:pt x="1027112" y="1867974"/>
                </a:lnTo>
                <a:lnTo>
                  <a:pt x="1022032" y="1870197"/>
                </a:lnTo>
                <a:lnTo>
                  <a:pt x="1016635" y="1872420"/>
                </a:lnTo>
                <a:lnTo>
                  <a:pt x="1011872" y="1875596"/>
                </a:lnTo>
                <a:lnTo>
                  <a:pt x="1007110" y="1879089"/>
                </a:lnTo>
                <a:lnTo>
                  <a:pt x="1002982" y="1882900"/>
                </a:lnTo>
                <a:lnTo>
                  <a:pt x="999172" y="1887029"/>
                </a:lnTo>
                <a:lnTo>
                  <a:pt x="995998" y="1891475"/>
                </a:lnTo>
                <a:lnTo>
                  <a:pt x="992822" y="1896556"/>
                </a:lnTo>
                <a:lnTo>
                  <a:pt x="990282" y="1901637"/>
                </a:lnTo>
                <a:lnTo>
                  <a:pt x="988378" y="1907036"/>
                </a:lnTo>
                <a:lnTo>
                  <a:pt x="987108" y="1912752"/>
                </a:lnTo>
                <a:lnTo>
                  <a:pt x="985838" y="1918469"/>
                </a:lnTo>
                <a:lnTo>
                  <a:pt x="985838" y="1924503"/>
                </a:lnTo>
                <a:lnTo>
                  <a:pt x="985838" y="2091864"/>
                </a:lnTo>
                <a:lnTo>
                  <a:pt x="985838" y="2097898"/>
                </a:lnTo>
                <a:lnTo>
                  <a:pt x="987108" y="2103615"/>
                </a:lnTo>
                <a:lnTo>
                  <a:pt x="988378" y="2109331"/>
                </a:lnTo>
                <a:lnTo>
                  <a:pt x="990282" y="2114730"/>
                </a:lnTo>
                <a:lnTo>
                  <a:pt x="992822" y="2119811"/>
                </a:lnTo>
                <a:lnTo>
                  <a:pt x="995998" y="2124892"/>
                </a:lnTo>
                <a:lnTo>
                  <a:pt x="999172" y="2129338"/>
                </a:lnTo>
                <a:lnTo>
                  <a:pt x="1002982" y="2133467"/>
                </a:lnTo>
                <a:lnTo>
                  <a:pt x="1007110" y="2137278"/>
                </a:lnTo>
                <a:lnTo>
                  <a:pt x="1011872" y="2140453"/>
                </a:lnTo>
                <a:lnTo>
                  <a:pt x="1016635" y="2143311"/>
                </a:lnTo>
                <a:lnTo>
                  <a:pt x="1022032" y="2146170"/>
                </a:lnTo>
                <a:lnTo>
                  <a:pt x="1027112" y="2148393"/>
                </a:lnTo>
                <a:lnTo>
                  <a:pt x="1032828" y="2149345"/>
                </a:lnTo>
                <a:lnTo>
                  <a:pt x="1038542" y="2150616"/>
                </a:lnTo>
                <a:lnTo>
                  <a:pt x="1044575" y="2150933"/>
                </a:lnTo>
                <a:lnTo>
                  <a:pt x="1237298" y="2150933"/>
                </a:lnTo>
                <a:lnTo>
                  <a:pt x="1243330" y="2150616"/>
                </a:lnTo>
                <a:lnTo>
                  <a:pt x="1249362" y="2149345"/>
                </a:lnTo>
                <a:lnTo>
                  <a:pt x="1254760" y="2148393"/>
                </a:lnTo>
                <a:lnTo>
                  <a:pt x="1260475" y="2146170"/>
                </a:lnTo>
                <a:lnTo>
                  <a:pt x="1265555" y="2143311"/>
                </a:lnTo>
                <a:lnTo>
                  <a:pt x="1270635" y="2140453"/>
                </a:lnTo>
                <a:lnTo>
                  <a:pt x="1275080" y="2137278"/>
                </a:lnTo>
                <a:lnTo>
                  <a:pt x="1278890" y="2133467"/>
                </a:lnTo>
                <a:lnTo>
                  <a:pt x="1283018" y="2129338"/>
                </a:lnTo>
                <a:lnTo>
                  <a:pt x="1286510" y="2124892"/>
                </a:lnTo>
                <a:lnTo>
                  <a:pt x="1289368" y="2119811"/>
                </a:lnTo>
                <a:lnTo>
                  <a:pt x="1291908" y="2114730"/>
                </a:lnTo>
                <a:lnTo>
                  <a:pt x="1293812" y="2109331"/>
                </a:lnTo>
                <a:lnTo>
                  <a:pt x="1295400" y="2103615"/>
                </a:lnTo>
                <a:lnTo>
                  <a:pt x="1296035" y="2097898"/>
                </a:lnTo>
                <a:lnTo>
                  <a:pt x="1296352" y="2091864"/>
                </a:lnTo>
                <a:lnTo>
                  <a:pt x="1296352" y="1924503"/>
                </a:lnTo>
                <a:lnTo>
                  <a:pt x="1296035" y="1918469"/>
                </a:lnTo>
                <a:lnTo>
                  <a:pt x="1295400" y="1912752"/>
                </a:lnTo>
                <a:lnTo>
                  <a:pt x="1293812" y="1907036"/>
                </a:lnTo>
                <a:lnTo>
                  <a:pt x="1291908" y="1901637"/>
                </a:lnTo>
                <a:lnTo>
                  <a:pt x="1289368" y="1896556"/>
                </a:lnTo>
                <a:lnTo>
                  <a:pt x="1286510" y="1891475"/>
                </a:lnTo>
                <a:lnTo>
                  <a:pt x="1283018" y="1887029"/>
                </a:lnTo>
                <a:lnTo>
                  <a:pt x="1278890" y="1882900"/>
                </a:lnTo>
                <a:lnTo>
                  <a:pt x="1275080" y="1879089"/>
                </a:lnTo>
                <a:lnTo>
                  <a:pt x="1270635" y="1875596"/>
                </a:lnTo>
                <a:lnTo>
                  <a:pt x="1265555" y="1872420"/>
                </a:lnTo>
                <a:lnTo>
                  <a:pt x="1260475" y="1870197"/>
                </a:lnTo>
                <a:lnTo>
                  <a:pt x="1254760" y="1867974"/>
                </a:lnTo>
                <a:lnTo>
                  <a:pt x="1249362" y="1866704"/>
                </a:lnTo>
                <a:lnTo>
                  <a:pt x="1243330" y="1865751"/>
                </a:lnTo>
                <a:lnTo>
                  <a:pt x="1237298" y="1865434"/>
                </a:lnTo>
                <a:lnTo>
                  <a:pt x="1044575" y="1865434"/>
                </a:lnTo>
                <a:close/>
                <a:moveTo>
                  <a:pt x="629285" y="1865434"/>
                </a:moveTo>
                <a:lnTo>
                  <a:pt x="623252" y="1865751"/>
                </a:lnTo>
                <a:lnTo>
                  <a:pt x="617220" y="1866704"/>
                </a:lnTo>
                <a:lnTo>
                  <a:pt x="611822" y="1867974"/>
                </a:lnTo>
                <a:lnTo>
                  <a:pt x="606108" y="1870197"/>
                </a:lnTo>
                <a:lnTo>
                  <a:pt x="601028" y="1872420"/>
                </a:lnTo>
                <a:lnTo>
                  <a:pt x="596265" y="1875596"/>
                </a:lnTo>
                <a:lnTo>
                  <a:pt x="591820" y="1879089"/>
                </a:lnTo>
                <a:lnTo>
                  <a:pt x="587692" y="1882900"/>
                </a:lnTo>
                <a:lnTo>
                  <a:pt x="583565" y="1887029"/>
                </a:lnTo>
                <a:lnTo>
                  <a:pt x="580072" y="1891475"/>
                </a:lnTo>
                <a:lnTo>
                  <a:pt x="577215" y="1896556"/>
                </a:lnTo>
                <a:lnTo>
                  <a:pt x="574675" y="1901637"/>
                </a:lnTo>
                <a:lnTo>
                  <a:pt x="572770" y="1907036"/>
                </a:lnTo>
                <a:lnTo>
                  <a:pt x="571182" y="1912752"/>
                </a:lnTo>
                <a:lnTo>
                  <a:pt x="570548" y="1918469"/>
                </a:lnTo>
                <a:lnTo>
                  <a:pt x="570230" y="1924503"/>
                </a:lnTo>
                <a:lnTo>
                  <a:pt x="570230" y="2091864"/>
                </a:lnTo>
                <a:lnTo>
                  <a:pt x="570548" y="2097898"/>
                </a:lnTo>
                <a:lnTo>
                  <a:pt x="571182" y="2103615"/>
                </a:lnTo>
                <a:lnTo>
                  <a:pt x="572770" y="2109331"/>
                </a:lnTo>
                <a:lnTo>
                  <a:pt x="574675" y="2114730"/>
                </a:lnTo>
                <a:lnTo>
                  <a:pt x="577215" y="2119811"/>
                </a:lnTo>
                <a:lnTo>
                  <a:pt x="580072" y="2124892"/>
                </a:lnTo>
                <a:lnTo>
                  <a:pt x="583565" y="2129338"/>
                </a:lnTo>
                <a:lnTo>
                  <a:pt x="587692" y="2133467"/>
                </a:lnTo>
                <a:lnTo>
                  <a:pt x="591820" y="2137278"/>
                </a:lnTo>
                <a:lnTo>
                  <a:pt x="596265" y="2140453"/>
                </a:lnTo>
                <a:lnTo>
                  <a:pt x="601028" y="2143311"/>
                </a:lnTo>
                <a:lnTo>
                  <a:pt x="606108" y="2146170"/>
                </a:lnTo>
                <a:lnTo>
                  <a:pt x="611822" y="2148393"/>
                </a:lnTo>
                <a:lnTo>
                  <a:pt x="617220" y="2149345"/>
                </a:lnTo>
                <a:lnTo>
                  <a:pt x="623252" y="2150616"/>
                </a:lnTo>
                <a:lnTo>
                  <a:pt x="629285" y="2150933"/>
                </a:lnTo>
                <a:lnTo>
                  <a:pt x="822008" y="2150933"/>
                </a:lnTo>
                <a:lnTo>
                  <a:pt x="828040" y="2150616"/>
                </a:lnTo>
                <a:lnTo>
                  <a:pt x="834072" y="2149345"/>
                </a:lnTo>
                <a:lnTo>
                  <a:pt x="839470" y="2148393"/>
                </a:lnTo>
                <a:lnTo>
                  <a:pt x="844868" y="2146170"/>
                </a:lnTo>
                <a:lnTo>
                  <a:pt x="849948" y="2143311"/>
                </a:lnTo>
                <a:lnTo>
                  <a:pt x="854710" y="2140453"/>
                </a:lnTo>
                <a:lnTo>
                  <a:pt x="859472" y="2137278"/>
                </a:lnTo>
                <a:lnTo>
                  <a:pt x="863600" y="2133467"/>
                </a:lnTo>
                <a:lnTo>
                  <a:pt x="867410" y="2129338"/>
                </a:lnTo>
                <a:lnTo>
                  <a:pt x="870585" y="2124892"/>
                </a:lnTo>
                <a:lnTo>
                  <a:pt x="873760" y="2119811"/>
                </a:lnTo>
                <a:lnTo>
                  <a:pt x="876300" y="2114730"/>
                </a:lnTo>
                <a:lnTo>
                  <a:pt x="878522" y="2109331"/>
                </a:lnTo>
                <a:lnTo>
                  <a:pt x="879792" y="2103615"/>
                </a:lnTo>
                <a:lnTo>
                  <a:pt x="880745" y="2097898"/>
                </a:lnTo>
                <a:lnTo>
                  <a:pt x="881062" y="2091864"/>
                </a:lnTo>
                <a:lnTo>
                  <a:pt x="881062" y="1924503"/>
                </a:lnTo>
                <a:lnTo>
                  <a:pt x="880745" y="1918469"/>
                </a:lnTo>
                <a:lnTo>
                  <a:pt x="879792" y="1912752"/>
                </a:lnTo>
                <a:lnTo>
                  <a:pt x="878522" y="1907036"/>
                </a:lnTo>
                <a:lnTo>
                  <a:pt x="876300" y="1901637"/>
                </a:lnTo>
                <a:lnTo>
                  <a:pt x="873760" y="1896556"/>
                </a:lnTo>
                <a:lnTo>
                  <a:pt x="870585" y="1891475"/>
                </a:lnTo>
                <a:lnTo>
                  <a:pt x="867410" y="1887029"/>
                </a:lnTo>
                <a:lnTo>
                  <a:pt x="863600" y="1882900"/>
                </a:lnTo>
                <a:lnTo>
                  <a:pt x="859472" y="1879089"/>
                </a:lnTo>
                <a:lnTo>
                  <a:pt x="854710" y="1875596"/>
                </a:lnTo>
                <a:lnTo>
                  <a:pt x="849948" y="1872420"/>
                </a:lnTo>
                <a:lnTo>
                  <a:pt x="844868" y="1870197"/>
                </a:lnTo>
                <a:lnTo>
                  <a:pt x="839470" y="1867974"/>
                </a:lnTo>
                <a:lnTo>
                  <a:pt x="834072" y="1866704"/>
                </a:lnTo>
                <a:lnTo>
                  <a:pt x="828040" y="1865751"/>
                </a:lnTo>
                <a:lnTo>
                  <a:pt x="822008" y="1865434"/>
                </a:lnTo>
                <a:lnTo>
                  <a:pt x="629285" y="1865434"/>
                </a:lnTo>
                <a:close/>
                <a:moveTo>
                  <a:pt x="213678" y="1865434"/>
                </a:moveTo>
                <a:lnTo>
                  <a:pt x="207645" y="1865751"/>
                </a:lnTo>
                <a:lnTo>
                  <a:pt x="201612" y="1866704"/>
                </a:lnTo>
                <a:lnTo>
                  <a:pt x="196215" y="1867974"/>
                </a:lnTo>
                <a:lnTo>
                  <a:pt x="190818" y="1870197"/>
                </a:lnTo>
                <a:lnTo>
                  <a:pt x="185738" y="1872420"/>
                </a:lnTo>
                <a:lnTo>
                  <a:pt x="180975" y="1875596"/>
                </a:lnTo>
                <a:lnTo>
                  <a:pt x="175895" y="1879089"/>
                </a:lnTo>
                <a:lnTo>
                  <a:pt x="171768" y="1882900"/>
                </a:lnTo>
                <a:lnTo>
                  <a:pt x="168275" y="1887029"/>
                </a:lnTo>
                <a:lnTo>
                  <a:pt x="164782" y="1891475"/>
                </a:lnTo>
                <a:lnTo>
                  <a:pt x="161925" y="1896556"/>
                </a:lnTo>
                <a:lnTo>
                  <a:pt x="159385" y="1901637"/>
                </a:lnTo>
                <a:lnTo>
                  <a:pt x="157480" y="1907036"/>
                </a:lnTo>
                <a:lnTo>
                  <a:pt x="155892" y="1912752"/>
                </a:lnTo>
                <a:lnTo>
                  <a:pt x="154940" y="1918469"/>
                </a:lnTo>
                <a:lnTo>
                  <a:pt x="154305" y="1924503"/>
                </a:lnTo>
                <a:lnTo>
                  <a:pt x="154305" y="2091864"/>
                </a:lnTo>
                <a:lnTo>
                  <a:pt x="154940" y="2097898"/>
                </a:lnTo>
                <a:lnTo>
                  <a:pt x="155892" y="2103615"/>
                </a:lnTo>
                <a:lnTo>
                  <a:pt x="157480" y="2109331"/>
                </a:lnTo>
                <a:lnTo>
                  <a:pt x="159385" y="2114730"/>
                </a:lnTo>
                <a:lnTo>
                  <a:pt x="161925" y="2119811"/>
                </a:lnTo>
                <a:lnTo>
                  <a:pt x="164782" y="2124892"/>
                </a:lnTo>
                <a:lnTo>
                  <a:pt x="168275" y="2129338"/>
                </a:lnTo>
                <a:lnTo>
                  <a:pt x="171768" y="2133467"/>
                </a:lnTo>
                <a:lnTo>
                  <a:pt x="175895" y="2137278"/>
                </a:lnTo>
                <a:lnTo>
                  <a:pt x="180975" y="2140453"/>
                </a:lnTo>
                <a:lnTo>
                  <a:pt x="185738" y="2143311"/>
                </a:lnTo>
                <a:lnTo>
                  <a:pt x="190818" y="2146170"/>
                </a:lnTo>
                <a:lnTo>
                  <a:pt x="196215" y="2148393"/>
                </a:lnTo>
                <a:lnTo>
                  <a:pt x="201612" y="2149345"/>
                </a:lnTo>
                <a:lnTo>
                  <a:pt x="207645" y="2150616"/>
                </a:lnTo>
                <a:lnTo>
                  <a:pt x="213678" y="2150933"/>
                </a:lnTo>
                <a:lnTo>
                  <a:pt x="406400" y="2150933"/>
                </a:lnTo>
                <a:lnTo>
                  <a:pt x="412432" y="2150616"/>
                </a:lnTo>
                <a:lnTo>
                  <a:pt x="418148" y="2149345"/>
                </a:lnTo>
                <a:lnTo>
                  <a:pt x="423862" y="2148393"/>
                </a:lnTo>
                <a:lnTo>
                  <a:pt x="429260" y="2146170"/>
                </a:lnTo>
                <a:lnTo>
                  <a:pt x="434658" y="2143311"/>
                </a:lnTo>
                <a:lnTo>
                  <a:pt x="439420" y="2140453"/>
                </a:lnTo>
                <a:lnTo>
                  <a:pt x="443865" y="2137278"/>
                </a:lnTo>
                <a:lnTo>
                  <a:pt x="447992" y="2133467"/>
                </a:lnTo>
                <a:lnTo>
                  <a:pt x="452120" y="2129338"/>
                </a:lnTo>
                <a:lnTo>
                  <a:pt x="455295" y="2124892"/>
                </a:lnTo>
                <a:lnTo>
                  <a:pt x="458470" y="2119811"/>
                </a:lnTo>
                <a:lnTo>
                  <a:pt x="460692" y="2114730"/>
                </a:lnTo>
                <a:lnTo>
                  <a:pt x="462915" y="2109331"/>
                </a:lnTo>
                <a:lnTo>
                  <a:pt x="464185" y="2103615"/>
                </a:lnTo>
                <a:lnTo>
                  <a:pt x="465138" y="2097898"/>
                </a:lnTo>
                <a:lnTo>
                  <a:pt x="465455" y="2091864"/>
                </a:lnTo>
                <a:lnTo>
                  <a:pt x="465455" y="1924503"/>
                </a:lnTo>
                <a:lnTo>
                  <a:pt x="465138" y="1918469"/>
                </a:lnTo>
                <a:lnTo>
                  <a:pt x="464185" y="1912752"/>
                </a:lnTo>
                <a:lnTo>
                  <a:pt x="462915" y="1907036"/>
                </a:lnTo>
                <a:lnTo>
                  <a:pt x="460692" y="1901637"/>
                </a:lnTo>
                <a:lnTo>
                  <a:pt x="458470" y="1896556"/>
                </a:lnTo>
                <a:lnTo>
                  <a:pt x="455295" y="1891475"/>
                </a:lnTo>
                <a:lnTo>
                  <a:pt x="452120" y="1887029"/>
                </a:lnTo>
                <a:lnTo>
                  <a:pt x="447992" y="1882900"/>
                </a:lnTo>
                <a:lnTo>
                  <a:pt x="443865" y="1879089"/>
                </a:lnTo>
                <a:lnTo>
                  <a:pt x="439420" y="1875596"/>
                </a:lnTo>
                <a:lnTo>
                  <a:pt x="434658" y="1872420"/>
                </a:lnTo>
                <a:lnTo>
                  <a:pt x="429260" y="1870197"/>
                </a:lnTo>
                <a:lnTo>
                  <a:pt x="423862" y="1867974"/>
                </a:lnTo>
                <a:lnTo>
                  <a:pt x="418148" y="1866704"/>
                </a:lnTo>
                <a:lnTo>
                  <a:pt x="412432" y="1865751"/>
                </a:lnTo>
                <a:lnTo>
                  <a:pt x="406400" y="1865434"/>
                </a:lnTo>
                <a:lnTo>
                  <a:pt x="213678" y="1865434"/>
                </a:lnTo>
                <a:close/>
                <a:moveTo>
                  <a:pt x="1460500" y="1520865"/>
                </a:moveTo>
                <a:lnTo>
                  <a:pt x="1454468" y="1521500"/>
                </a:lnTo>
                <a:lnTo>
                  <a:pt x="1448435" y="1522135"/>
                </a:lnTo>
                <a:lnTo>
                  <a:pt x="1443038" y="1523723"/>
                </a:lnTo>
                <a:lnTo>
                  <a:pt x="1437322" y="1525946"/>
                </a:lnTo>
                <a:lnTo>
                  <a:pt x="1432242" y="1528169"/>
                </a:lnTo>
                <a:lnTo>
                  <a:pt x="1427162" y="1531027"/>
                </a:lnTo>
                <a:lnTo>
                  <a:pt x="1422718" y="1534838"/>
                </a:lnTo>
                <a:lnTo>
                  <a:pt x="1418590" y="1538332"/>
                </a:lnTo>
                <a:lnTo>
                  <a:pt x="1415098" y="1542460"/>
                </a:lnTo>
                <a:lnTo>
                  <a:pt x="1411288" y="1546906"/>
                </a:lnTo>
                <a:lnTo>
                  <a:pt x="1408430" y="1551670"/>
                </a:lnTo>
                <a:lnTo>
                  <a:pt x="1406208" y="1557069"/>
                </a:lnTo>
                <a:lnTo>
                  <a:pt x="1403985" y="1562467"/>
                </a:lnTo>
                <a:lnTo>
                  <a:pt x="1402398" y="1568184"/>
                </a:lnTo>
                <a:lnTo>
                  <a:pt x="1401762" y="1574218"/>
                </a:lnTo>
                <a:lnTo>
                  <a:pt x="1401128" y="1579934"/>
                </a:lnTo>
                <a:lnTo>
                  <a:pt x="1401128" y="1747296"/>
                </a:lnTo>
                <a:lnTo>
                  <a:pt x="1401762" y="1753330"/>
                </a:lnTo>
                <a:lnTo>
                  <a:pt x="1402398" y="1759046"/>
                </a:lnTo>
                <a:lnTo>
                  <a:pt x="1403985" y="1764762"/>
                </a:lnTo>
                <a:lnTo>
                  <a:pt x="1406208" y="1770479"/>
                </a:lnTo>
                <a:lnTo>
                  <a:pt x="1408430" y="1775242"/>
                </a:lnTo>
                <a:lnTo>
                  <a:pt x="1411288" y="1780006"/>
                </a:lnTo>
                <a:lnTo>
                  <a:pt x="1415098" y="1784770"/>
                </a:lnTo>
                <a:lnTo>
                  <a:pt x="1418590" y="1788898"/>
                </a:lnTo>
                <a:lnTo>
                  <a:pt x="1422718" y="1792709"/>
                </a:lnTo>
                <a:lnTo>
                  <a:pt x="1427162" y="1795885"/>
                </a:lnTo>
                <a:lnTo>
                  <a:pt x="1432242" y="1799061"/>
                </a:lnTo>
                <a:lnTo>
                  <a:pt x="1437322" y="1801601"/>
                </a:lnTo>
                <a:lnTo>
                  <a:pt x="1443038" y="1803507"/>
                </a:lnTo>
                <a:lnTo>
                  <a:pt x="1448435" y="1804777"/>
                </a:lnTo>
                <a:lnTo>
                  <a:pt x="1454468" y="1805730"/>
                </a:lnTo>
                <a:lnTo>
                  <a:pt x="1460500" y="1806047"/>
                </a:lnTo>
                <a:lnTo>
                  <a:pt x="1653222" y="1806047"/>
                </a:lnTo>
                <a:lnTo>
                  <a:pt x="1659255" y="1805730"/>
                </a:lnTo>
                <a:lnTo>
                  <a:pt x="1664970" y="1804777"/>
                </a:lnTo>
                <a:lnTo>
                  <a:pt x="1670685" y="1803507"/>
                </a:lnTo>
                <a:lnTo>
                  <a:pt x="1676082" y="1801601"/>
                </a:lnTo>
                <a:lnTo>
                  <a:pt x="1681162" y="1799061"/>
                </a:lnTo>
                <a:lnTo>
                  <a:pt x="1685925" y="1795885"/>
                </a:lnTo>
                <a:lnTo>
                  <a:pt x="1690688" y="1792709"/>
                </a:lnTo>
                <a:lnTo>
                  <a:pt x="1694815" y="1788898"/>
                </a:lnTo>
                <a:lnTo>
                  <a:pt x="1698625" y="1784770"/>
                </a:lnTo>
                <a:lnTo>
                  <a:pt x="1701800" y="1780006"/>
                </a:lnTo>
                <a:lnTo>
                  <a:pt x="1704658" y="1775242"/>
                </a:lnTo>
                <a:lnTo>
                  <a:pt x="1707515" y="1770479"/>
                </a:lnTo>
                <a:lnTo>
                  <a:pt x="1709420" y="1764762"/>
                </a:lnTo>
                <a:lnTo>
                  <a:pt x="1710690" y="1759046"/>
                </a:lnTo>
                <a:lnTo>
                  <a:pt x="1711960" y="1753330"/>
                </a:lnTo>
                <a:lnTo>
                  <a:pt x="1712278" y="1747296"/>
                </a:lnTo>
                <a:lnTo>
                  <a:pt x="1712278" y="1579934"/>
                </a:lnTo>
                <a:lnTo>
                  <a:pt x="1711960" y="1574218"/>
                </a:lnTo>
                <a:lnTo>
                  <a:pt x="1710690" y="1568184"/>
                </a:lnTo>
                <a:lnTo>
                  <a:pt x="1709420" y="1562467"/>
                </a:lnTo>
                <a:lnTo>
                  <a:pt x="1707515" y="1557069"/>
                </a:lnTo>
                <a:lnTo>
                  <a:pt x="1704658" y="1551670"/>
                </a:lnTo>
                <a:lnTo>
                  <a:pt x="1701800" y="1546906"/>
                </a:lnTo>
                <a:lnTo>
                  <a:pt x="1698625" y="1542460"/>
                </a:lnTo>
                <a:lnTo>
                  <a:pt x="1694815" y="1538332"/>
                </a:lnTo>
                <a:lnTo>
                  <a:pt x="1690688" y="1534838"/>
                </a:lnTo>
                <a:lnTo>
                  <a:pt x="1685925" y="1531027"/>
                </a:lnTo>
                <a:lnTo>
                  <a:pt x="1681162" y="1528169"/>
                </a:lnTo>
                <a:lnTo>
                  <a:pt x="1676082" y="1525946"/>
                </a:lnTo>
                <a:lnTo>
                  <a:pt x="1670685" y="1523723"/>
                </a:lnTo>
                <a:lnTo>
                  <a:pt x="1664970" y="1522135"/>
                </a:lnTo>
                <a:lnTo>
                  <a:pt x="1659255" y="1521500"/>
                </a:lnTo>
                <a:lnTo>
                  <a:pt x="1653222" y="1520865"/>
                </a:lnTo>
                <a:lnTo>
                  <a:pt x="1460500" y="1520865"/>
                </a:lnTo>
                <a:close/>
                <a:moveTo>
                  <a:pt x="1044575" y="1520865"/>
                </a:moveTo>
                <a:lnTo>
                  <a:pt x="1038542" y="1521500"/>
                </a:lnTo>
                <a:lnTo>
                  <a:pt x="1032828" y="1522135"/>
                </a:lnTo>
                <a:lnTo>
                  <a:pt x="1027112" y="1523723"/>
                </a:lnTo>
                <a:lnTo>
                  <a:pt x="1022032" y="1525946"/>
                </a:lnTo>
                <a:lnTo>
                  <a:pt x="1016635" y="1528169"/>
                </a:lnTo>
                <a:lnTo>
                  <a:pt x="1011872" y="1531027"/>
                </a:lnTo>
                <a:lnTo>
                  <a:pt x="1007110" y="1534838"/>
                </a:lnTo>
                <a:lnTo>
                  <a:pt x="1002982" y="1538332"/>
                </a:lnTo>
                <a:lnTo>
                  <a:pt x="999172" y="1542460"/>
                </a:lnTo>
                <a:lnTo>
                  <a:pt x="995998" y="1546906"/>
                </a:lnTo>
                <a:lnTo>
                  <a:pt x="992822" y="1551670"/>
                </a:lnTo>
                <a:lnTo>
                  <a:pt x="990282" y="1557069"/>
                </a:lnTo>
                <a:lnTo>
                  <a:pt x="988378" y="1562467"/>
                </a:lnTo>
                <a:lnTo>
                  <a:pt x="987108" y="1568184"/>
                </a:lnTo>
                <a:lnTo>
                  <a:pt x="985838" y="1574218"/>
                </a:lnTo>
                <a:lnTo>
                  <a:pt x="985838" y="1579934"/>
                </a:lnTo>
                <a:lnTo>
                  <a:pt x="985838" y="1747296"/>
                </a:lnTo>
                <a:lnTo>
                  <a:pt x="985838" y="1753330"/>
                </a:lnTo>
                <a:lnTo>
                  <a:pt x="987108" y="1759046"/>
                </a:lnTo>
                <a:lnTo>
                  <a:pt x="988378" y="1764762"/>
                </a:lnTo>
                <a:lnTo>
                  <a:pt x="990282" y="1770479"/>
                </a:lnTo>
                <a:lnTo>
                  <a:pt x="992822" y="1775242"/>
                </a:lnTo>
                <a:lnTo>
                  <a:pt x="995998" y="1780006"/>
                </a:lnTo>
                <a:lnTo>
                  <a:pt x="999172" y="1784770"/>
                </a:lnTo>
                <a:lnTo>
                  <a:pt x="1002982" y="1788898"/>
                </a:lnTo>
                <a:lnTo>
                  <a:pt x="1007110" y="1792709"/>
                </a:lnTo>
                <a:lnTo>
                  <a:pt x="1011872" y="1795885"/>
                </a:lnTo>
                <a:lnTo>
                  <a:pt x="1016635" y="1799061"/>
                </a:lnTo>
                <a:lnTo>
                  <a:pt x="1022032" y="1801601"/>
                </a:lnTo>
                <a:lnTo>
                  <a:pt x="1027112" y="1803507"/>
                </a:lnTo>
                <a:lnTo>
                  <a:pt x="1032828" y="1804777"/>
                </a:lnTo>
                <a:lnTo>
                  <a:pt x="1038542" y="1805730"/>
                </a:lnTo>
                <a:lnTo>
                  <a:pt x="1044575" y="1806047"/>
                </a:lnTo>
                <a:lnTo>
                  <a:pt x="1237298" y="1806047"/>
                </a:lnTo>
                <a:lnTo>
                  <a:pt x="1243330" y="1805730"/>
                </a:lnTo>
                <a:lnTo>
                  <a:pt x="1249362" y="1804777"/>
                </a:lnTo>
                <a:lnTo>
                  <a:pt x="1254760" y="1803507"/>
                </a:lnTo>
                <a:lnTo>
                  <a:pt x="1260475" y="1801601"/>
                </a:lnTo>
                <a:lnTo>
                  <a:pt x="1265555" y="1799061"/>
                </a:lnTo>
                <a:lnTo>
                  <a:pt x="1270635" y="1795885"/>
                </a:lnTo>
                <a:lnTo>
                  <a:pt x="1275080" y="1792709"/>
                </a:lnTo>
                <a:lnTo>
                  <a:pt x="1278890" y="1788898"/>
                </a:lnTo>
                <a:lnTo>
                  <a:pt x="1283018" y="1784770"/>
                </a:lnTo>
                <a:lnTo>
                  <a:pt x="1286510" y="1780006"/>
                </a:lnTo>
                <a:lnTo>
                  <a:pt x="1289368" y="1775242"/>
                </a:lnTo>
                <a:lnTo>
                  <a:pt x="1291908" y="1770479"/>
                </a:lnTo>
                <a:lnTo>
                  <a:pt x="1293812" y="1764762"/>
                </a:lnTo>
                <a:lnTo>
                  <a:pt x="1295400" y="1759046"/>
                </a:lnTo>
                <a:lnTo>
                  <a:pt x="1296035" y="1753330"/>
                </a:lnTo>
                <a:lnTo>
                  <a:pt x="1296352" y="1747296"/>
                </a:lnTo>
                <a:lnTo>
                  <a:pt x="1296352" y="1579934"/>
                </a:lnTo>
                <a:lnTo>
                  <a:pt x="1296035" y="1574218"/>
                </a:lnTo>
                <a:lnTo>
                  <a:pt x="1295400" y="1568184"/>
                </a:lnTo>
                <a:lnTo>
                  <a:pt x="1293812" y="1562467"/>
                </a:lnTo>
                <a:lnTo>
                  <a:pt x="1291908" y="1557069"/>
                </a:lnTo>
                <a:lnTo>
                  <a:pt x="1289368" y="1551670"/>
                </a:lnTo>
                <a:lnTo>
                  <a:pt x="1286510" y="1546906"/>
                </a:lnTo>
                <a:lnTo>
                  <a:pt x="1283018" y="1542460"/>
                </a:lnTo>
                <a:lnTo>
                  <a:pt x="1278890" y="1538332"/>
                </a:lnTo>
                <a:lnTo>
                  <a:pt x="1275080" y="1534838"/>
                </a:lnTo>
                <a:lnTo>
                  <a:pt x="1270635" y="1531027"/>
                </a:lnTo>
                <a:lnTo>
                  <a:pt x="1265555" y="1528169"/>
                </a:lnTo>
                <a:lnTo>
                  <a:pt x="1260475" y="1525946"/>
                </a:lnTo>
                <a:lnTo>
                  <a:pt x="1254760" y="1523723"/>
                </a:lnTo>
                <a:lnTo>
                  <a:pt x="1249362" y="1522135"/>
                </a:lnTo>
                <a:lnTo>
                  <a:pt x="1243330" y="1521500"/>
                </a:lnTo>
                <a:lnTo>
                  <a:pt x="1237298" y="1520865"/>
                </a:lnTo>
                <a:lnTo>
                  <a:pt x="1044575" y="1520865"/>
                </a:lnTo>
                <a:close/>
                <a:moveTo>
                  <a:pt x="629285" y="1520865"/>
                </a:moveTo>
                <a:lnTo>
                  <a:pt x="623252" y="1521500"/>
                </a:lnTo>
                <a:lnTo>
                  <a:pt x="617220" y="1522135"/>
                </a:lnTo>
                <a:lnTo>
                  <a:pt x="611822" y="1523723"/>
                </a:lnTo>
                <a:lnTo>
                  <a:pt x="606108" y="1525946"/>
                </a:lnTo>
                <a:lnTo>
                  <a:pt x="601028" y="1528169"/>
                </a:lnTo>
                <a:lnTo>
                  <a:pt x="596265" y="1531027"/>
                </a:lnTo>
                <a:lnTo>
                  <a:pt x="591820" y="1534838"/>
                </a:lnTo>
                <a:lnTo>
                  <a:pt x="587692" y="1538332"/>
                </a:lnTo>
                <a:lnTo>
                  <a:pt x="583565" y="1542460"/>
                </a:lnTo>
                <a:lnTo>
                  <a:pt x="580072" y="1546906"/>
                </a:lnTo>
                <a:lnTo>
                  <a:pt x="577215" y="1551670"/>
                </a:lnTo>
                <a:lnTo>
                  <a:pt x="574675" y="1557069"/>
                </a:lnTo>
                <a:lnTo>
                  <a:pt x="572770" y="1562467"/>
                </a:lnTo>
                <a:lnTo>
                  <a:pt x="571182" y="1568184"/>
                </a:lnTo>
                <a:lnTo>
                  <a:pt x="570548" y="1574218"/>
                </a:lnTo>
                <a:lnTo>
                  <a:pt x="570230" y="1579934"/>
                </a:lnTo>
                <a:lnTo>
                  <a:pt x="570230" y="1747296"/>
                </a:lnTo>
                <a:lnTo>
                  <a:pt x="570548" y="1753330"/>
                </a:lnTo>
                <a:lnTo>
                  <a:pt x="571182" y="1759046"/>
                </a:lnTo>
                <a:lnTo>
                  <a:pt x="572770" y="1764762"/>
                </a:lnTo>
                <a:lnTo>
                  <a:pt x="574675" y="1770479"/>
                </a:lnTo>
                <a:lnTo>
                  <a:pt x="577215" y="1775242"/>
                </a:lnTo>
                <a:lnTo>
                  <a:pt x="580072" y="1780006"/>
                </a:lnTo>
                <a:lnTo>
                  <a:pt x="583565" y="1784770"/>
                </a:lnTo>
                <a:lnTo>
                  <a:pt x="587692" y="1788898"/>
                </a:lnTo>
                <a:lnTo>
                  <a:pt x="591820" y="1792709"/>
                </a:lnTo>
                <a:lnTo>
                  <a:pt x="596265" y="1795885"/>
                </a:lnTo>
                <a:lnTo>
                  <a:pt x="601028" y="1799061"/>
                </a:lnTo>
                <a:lnTo>
                  <a:pt x="606108" y="1801601"/>
                </a:lnTo>
                <a:lnTo>
                  <a:pt x="611822" y="1803507"/>
                </a:lnTo>
                <a:lnTo>
                  <a:pt x="617220" y="1804777"/>
                </a:lnTo>
                <a:lnTo>
                  <a:pt x="623252" y="1805730"/>
                </a:lnTo>
                <a:lnTo>
                  <a:pt x="629285" y="1806047"/>
                </a:lnTo>
                <a:lnTo>
                  <a:pt x="822008" y="1806047"/>
                </a:lnTo>
                <a:lnTo>
                  <a:pt x="828040" y="1805730"/>
                </a:lnTo>
                <a:lnTo>
                  <a:pt x="834072" y="1804777"/>
                </a:lnTo>
                <a:lnTo>
                  <a:pt x="839470" y="1803507"/>
                </a:lnTo>
                <a:lnTo>
                  <a:pt x="844868" y="1801601"/>
                </a:lnTo>
                <a:lnTo>
                  <a:pt x="849948" y="1799061"/>
                </a:lnTo>
                <a:lnTo>
                  <a:pt x="854710" y="1795885"/>
                </a:lnTo>
                <a:lnTo>
                  <a:pt x="859472" y="1792709"/>
                </a:lnTo>
                <a:lnTo>
                  <a:pt x="863600" y="1788898"/>
                </a:lnTo>
                <a:lnTo>
                  <a:pt x="867410" y="1784770"/>
                </a:lnTo>
                <a:lnTo>
                  <a:pt x="870585" y="1780006"/>
                </a:lnTo>
                <a:lnTo>
                  <a:pt x="873760" y="1775242"/>
                </a:lnTo>
                <a:lnTo>
                  <a:pt x="876300" y="1770479"/>
                </a:lnTo>
                <a:lnTo>
                  <a:pt x="878522" y="1764762"/>
                </a:lnTo>
                <a:lnTo>
                  <a:pt x="879792" y="1759046"/>
                </a:lnTo>
                <a:lnTo>
                  <a:pt x="880745" y="1753330"/>
                </a:lnTo>
                <a:lnTo>
                  <a:pt x="881062" y="1747296"/>
                </a:lnTo>
                <a:lnTo>
                  <a:pt x="881062" y="1579934"/>
                </a:lnTo>
                <a:lnTo>
                  <a:pt x="880745" y="1574218"/>
                </a:lnTo>
                <a:lnTo>
                  <a:pt x="879792" y="1568184"/>
                </a:lnTo>
                <a:lnTo>
                  <a:pt x="878522" y="1562467"/>
                </a:lnTo>
                <a:lnTo>
                  <a:pt x="876300" y="1557069"/>
                </a:lnTo>
                <a:lnTo>
                  <a:pt x="873760" y="1551670"/>
                </a:lnTo>
                <a:lnTo>
                  <a:pt x="870585" y="1546906"/>
                </a:lnTo>
                <a:lnTo>
                  <a:pt x="867410" y="1542460"/>
                </a:lnTo>
                <a:lnTo>
                  <a:pt x="863600" y="1538332"/>
                </a:lnTo>
                <a:lnTo>
                  <a:pt x="859472" y="1534838"/>
                </a:lnTo>
                <a:lnTo>
                  <a:pt x="854710" y="1531027"/>
                </a:lnTo>
                <a:lnTo>
                  <a:pt x="849948" y="1528169"/>
                </a:lnTo>
                <a:lnTo>
                  <a:pt x="844868" y="1525946"/>
                </a:lnTo>
                <a:lnTo>
                  <a:pt x="839470" y="1523723"/>
                </a:lnTo>
                <a:lnTo>
                  <a:pt x="834072" y="1522135"/>
                </a:lnTo>
                <a:lnTo>
                  <a:pt x="828040" y="1521500"/>
                </a:lnTo>
                <a:lnTo>
                  <a:pt x="822008" y="1520865"/>
                </a:lnTo>
                <a:lnTo>
                  <a:pt x="629285" y="1520865"/>
                </a:lnTo>
                <a:close/>
                <a:moveTo>
                  <a:pt x="213678" y="1520865"/>
                </a:moveTo>
                <a:lnTo>
                  <a:pt x="207645" y="1521500"/>
                </a:lnTo>
                <a:lnTo>
                  <a:pt x="201612" y="1522135"/>
                </a:lnTo>
                <a:lnTo>
                  <a:pt x="196215" y="1523723"/>
                </a:lnTo>
                <a:lnTo>
                  <a:pt x="190818" y="1525946"/>
                </a:lnTo>
                <a:lnTo>
                  <a:pt x="185738" y="1528169"/>
                </a:lnTo>
                <a:lnTo>
                  <a:pt x="180975" y="1531027"/>
                </a:lnTo>
                <a:lnTo>
                  <a:pt x="175895" y="1534838"/>
                </a:lnTo>
                <a:lnTo>
                  <a:pt x="171768" y="1538332"/>
                </a:lnTo>
                <a:lnTo>
                  <a:pt x="168275" y="1542460"/>
                </a:lnTo>
                <a:lnTo>
                  <a:pt x="164782" y="1546906"/>
                </a:lnTo>
                <a:lnTo>
                  <a:pt x="161925" y="1551670"/>
                </a:lnTo>
                <a:lnTo>
                  <a:pt x="159385" y="1557069"/>
                </a:lnTo>
                <a:lnTo>
                  <a:pt x="157480" y="1562467"/>
                </a:lnTo>
                <a:lnTo>
                  <a:pt x="155892" y="1568184"/>
                </a:lnTo>
                <a:lnTo>
                  <a:pt x="154940" y="1574218"/>
                </a:lnTo>
                <a:lnTo>
                  <a:pt x="154305" y="1579934"/>
                </a:lnTo>
                <a:lnTo>
                  <a:pt x="154305" y="1747296"/>
                </a:lnTo>
                <a:lnTo>
                  <a:pt x="154940" y="1753330"/>
                </a:lnTo>
                <a:lnTo>
                  <a:pt x="155892" y="1759046"/>
                </a:lnTo>
                <a:lnTo>
                  <a:pt x="157480" y="1764762"/>
                </a:lnTo>
                <a:lnTo>
                  <a:pt x="159385" y="1770479"/>
                </a:lnTo>
                <a:lnTo>
                  <a:pt x="161925" y="1775242"/>
                </a:lnTo>
                <a:lnTo>
                  <a:pt x="164782" y="1780006"/>
                </a:lnTo>
                <a:lnTo>
                  <a:pt x="168275" y="1784770"/>
                </a:lnTo>
                <a:lnTo>
                  <a:pt x="171768" y="1788898"/>
                </a:lnTo>
                <a:lnTo>
                  <a:pt x="175895" y="1792709"/>
                </a:lnTo>
                <a:lnTo>
                  <a:pt x="180975" y="1795885"/>
                </a:lnTo>
                <a:lnTo>
                  <a:pt x="185738" y="1799061"/>
                </a:lnTo>
                <a:lnTo>
                  <a:pt x="190818" y="1801601"/>
                </a:lnTo>
                <a:lnTo>
                  <a:pt x="196215" y="1803507"/>
                </a:lnTo>
                <a:lnTo>
                  <a:pt x="201612" y="1804777"/>
                </a:lnTo>
                <a:lnTo>
                  <a:pt x="207645" y="1805730"/>
                </a:lnTo>
                <a:lnTo>
                  <a:pt x="213678" y="1806047"/>
                </a:lnTo>
                <a:lnTo>
                  <a:pt x="406400" y="1806047"/>
                </a:lnTo>
                <a:lnTo>
                  <a:pt x="412432" y="1805730"/>
                </a:lnTo>
                <a:lnTo>
                  <a:pt x="418148" y="1804777"/>
                </a:lnTo>
                <a:lnTo>
                  <a:pt x="423862" y="1803507"/>
                </a:lnTo>
                <a:lnTo>
                  <a:pt x="429260" y="1801601"/>
                </a:lnTo>
                <a:lnTo>
                  <a:pt x="434658" y="1799061"/>
                </a:lnTo>
                <a:lnTo>
                  <a:pt x="439420" y="1795885"/>
                </a:lnTo>
                <a:lnTo>
                  <a:pt x="443865" y="1792709"/>
                </a:lnTo>
                <a:lnTo>
                  <a:pt x="447992" y="1788898"/>
                </a:lnTo>
                <a:lnTo>
                  <a:pt x="452120" y="1784770"/>
                </a:lnTo>
                <a:lnTo>
                  <a:pt x="455295" y="1780006"/>
                </a:lnTo>
                <a:lnTo>
                  <a:pt x="458470" y="1775242"/>
                </a:lnTo>
                <a:lnTo>
                  <a:pt x="460692" y="1770479"/>
                </a:lnTo>
                <a:lnTo>
                  <a:pt x="462915" y="1764762"/>
                </a:lnTo>
                <a:lnTo>
                  <a:pt x="464185" y="1759046"/>
                </a:lnTo>
                <a:lnTo>
                  <a:pt x="465138" y="1753330"/>
                </a:lnTo>
                <a:lnTo>
                  <a:pt x="465455" y="1747296"/>
                </a:lnTo>
                <a:lnTo>
                  <a:pt x="465455" y="1579934"/>
                </a:lnTo>
                <a:lnTo>
                  <a:pt x="465138" y="1574218"/>
                </a:lnTo>
                <a:lnTo>
                  <a:pt x="464185" y="1568184"/>
                </a:lnTo>
                <a:lnTo>
                  <a:pt x="462915" y="1562467"/>
                </a:lnTo>
                <a:lnTo>
                  <a:pt x="460692" y="1557069"/>
                </a:lnTo>
                <a:lnTo>
                  <a:pt x="458470" y="1551670"/>
                </a:lnTo>
                <a:lnTo>
                  <a:pt x="455295" y="1546906"/>
                </a:lnTo>
                <a:lnTo>
                  <a:pt x="452120" y="1542460"/>
                </a:lnTo>
                <a:lnTo>
                  <a:pt x="447992" y="1538332"/>
                </a:lnTo>
                <a:lnTo>
                  <a:pt x="443865" y="1534838"/>
                </a:lnTo>
                <a:lnTo>
                  <a:pt x="439420" y="1531027"/>
                </a:lnTo>
                <a:lnTo>
                  <a:pt x="434658" y="1528169"/>
                </a:lnTo>
                <a:lnTo>
                  <a:pt x="429260" y="1525946"/>
                </a:lnTo>
                <a:lnTo>
                  <a:pt x="423862" y="1523723"/>
                </a:lnTo>
                <a:lnTo>
                  <a:pt x="418148" y="1522135"/>
                </a:lnTo>
                <a:lnTo>
                  <a:pt x="412432" y="1521500"/>
                </a:lnTo>
                <a:lnTo>
                  <a:pt x="406400" y="1520865"/>
                </a:lnTo>
                <a:lnTo>
                  <a:pt x="213678" y="1520865"/>
                </a:lnTo>
                <a:close/>
                <a:moveTo>
                  <a:pt x="1460500" y="1176614"/>
                </a:moveTo>
                <a:lnTo>
                  <a:pt x="1454468" y="1176932"/>
                </a:lnTo>
                <a:lnTo>
                  <a:pt x="1448435" y="1177567"/>
                </a:lnTo>
                <a:lnTo>
                  <a:pt x="1443038" y="1179155"/>
                </a:lnTo>
                <a:lnTo>
                  <a:pt x="1437322" y="1181060"/>
                </a:lnTo>
                <a:lnTo>
                  <a:pt x="1432242" y="1183601"/>
                </a:lnTo>
                <a:lnTo>
                  <a:pt x="1427162" y="1186459"/>
                </a:lnTo>
                <a:lnTo>
                  <a:pt x="1422718" y="1189952"/>
                </a:lnTo>
                <a:lnTo>
                  <a:pt x="1418590" y="1194081"/>
                </a:lnTo>
                <a:lnTo>
                  <a:pt x="1415098" y="1197892"/>
                </a:lnTo>
                <a:lnTo>
                  <a:pt x="1411288" y="1202338"/>
                </a:lnTo>
                <a:lnTo>
                  <a:pt x="1408430" y="1207419"/>
                </a:lnTo>
                <a:lnTo>
                  <a:pt x="1406208" y="1212500"/>
                </a:lnTo>
                <a:lnTo>
                  <a:pt x="1403985" y="1218216"/>
                </a:lnTo>
                <a:lnTo>
                  <a:pt x="1402398" y="1223615"/>
                </a:lnTo>
                <a:lnTo>
                  <a:pt x="1401762" y="1229649"/>
                </a:lnTo>
                <a:lnTo>
                  <a:pt x="1401128" y="1235683"/>
                </a:lnTo>
                <a:lnTo>
                  <a:pt x="1401128" y="1402727"/>
                </a:lnTo>
                <a:lnTo>
                  <a:pt x="1401762" y="1408761"/>
                </a:lnTo>
                <a:lnTo>
                  <a:pt x="1402398" y="1414160"/>
                </a:lnTo>
                <a:lnTo>
                  <a:pt x="1403985" y="1420194"/>
                </a:lnTo>
                <a:lnTo>
                  <a:pt x="1406208" y="1425593"/>
                </a:lnTo>
                <a:lnTo>
                  <a:pt x="1408430" y="1430674"/>
                </a:lnTo>
                <a:lnTo>
                  <a:pt x="1411288" y="1435437"/>
                </a:lnTo>
                <a:lnTo>
                  <a:pt x="1415098" y="1439884"/>
                </a:lnTo>
                <a:lnTo>
                  <a:pt x="1418590" y="1444330"/>
                </a:lnTo>
                <a:lnTo>
                  <a:pt x="1422718" y="1448140"/>
                </a:lnTo>
                <a:lnTo>
                  <a:pt x="1427162" y="1451634"/>
                </a:lnTo>
                <a:lnTo>
                  <a:pt x="1432242" y="1454492"/>
                </a:lnTo>
                <a:lnTo>
                  <a:pt x="1437322" y="1457033"/>
                </a:lnTo>
                <a:lnTo>
                  <a:pt x="1443038" y="1458938"/>
                </a:lnTo>
                <a:lnTo>
                  <a:pt x="1448435" y="1460526"/>
                </a:lnTo>
                <a:lnTo>
                  <a:pt x="1454468" y="1461479"/>
                </a:lnTo>
                <a:lnTo>
                  <a:pt x="1460500" y="1461796"/>
                </a:lnTo>
                <a:lnTo>
                  <a:pt x="1653222" y="1461796"/>
                </a:lnTo>
                <a:lnTo>
                  <a:pt x="1659255" y="1461479"/>
                </a:lnTo>
                <a:lnTo>
                  <a:pt x="1664970" y="1460526"/>
                </a:lnTo>
                <a:lnTo>
                  <a:pt x="1670685" y="1458938"/>
                </a:lnTo>
                <a:lnTo>
                  <a:pt x="1676082" y="1457033"/>
                </a:lnTo>
                <a:lnTo>
                  <a:pt x="1681162" y="1454492"/>
                </a:lnTo>
                <a:lnTo>
                  <a:pt x="1685925" y="1451634"/>
                </a:lnTo>
                <a:lnTo>
                  <a:pt x="1690688" y="1448140"/>
                </a:lnTo>
                <a:lnTo>
                  <a:pt x="1694815" y="1444330"/>
                </a:lnTo>
                <a:lnTo>
                  <a:pt x="1698625" y="1439884"/>
                </a:lnTo>
                <a:lnTo>
                  <a:pt x="1701800" y="1435437"/>
                </a:lnTo>
                <a:lnTo>
                  <a:pt x="1704658" y="1430674"/>
                </a:lnTo>
                <a:lnTo>
                  <a:pt x="1707515" y="1425593"/>
                </a:lnTo>
                <a:lnTo>
                  <a:pt x="1709420" y="1420194"/>
                </a:lnTo>
                <a:lnTo>
                  <a:pt x="1710690" y="1414160"/>
                </a:lnTo>
                <a:lnTo>
                  <a:pt x="1711960" y="1408761"/>
                </a:lnTo>
                <a:lnTo>
                  <a:pt x="1712278" y="1402727"/>
                </a:lnTo>
                <a:lnTo>
                  <a:pt x="1712278" y="1235683"/>
                </a:lnTo>
                <a:lnTo>
                  <a:pt x="1711960" y="1229649"/>
                </a:lnTo>
                <a:lnTo>
                  <a:pt x="1710690" y="1223615"/>
                </a:lnTo>
                <a:lnTo>
                  <a:pt x="1709420" y="1218216"/>
                </a:lnTo>
                <a:lnTo>
                  <a:pt x="1707515" y="1212500"/>
                </a:lnTo>
                <a:lnTo>
                  <a:pt x="1704658" y="1207419"/>
                </a:lnTo>
                <a:lnTo>
                  <a:pt x="1701800" y="1202338"/>
                </a:lnTo>
                <a:lnTo>
                  <a:pt x="1698625" y="1197892"/>
                </a:lnTo>
                <a:lnTo>
                  <a:pt x="1694815" y="1194081"/>
                </a:lnTo>
                <a:lnTo>
                  <a:pt x="1690688" y="1189952"/>
                </a:lnTo>
                <a:lnTo>
                  <a:pt x="1685925" y="1186459"/>
                </a:lnTo>
                <a:lnTo>
                  <a:pt x="1681162" y="1183601"/>
                </a:lnTo>
                <a:lnTo>
                  <a:pt x="1676082" y="1181060"/>
                </a:lnTo>
                <a:lnTo>
                  <a:pt x="1670685" y="1179155"/>
                </a:lnTo>
                <a:lnTo>
                  <a:pt x="1664970" y="1177567"/>
                </a:lnTo>
                <a:lnTo>
                  <a:pt x="1659255" y="1176932"/>
                </a:lnTo>
                <a:lnTo>
                  <a:pt x="1653222" y="1176614"/>
                </a:lnTo>
                <a:lnTo>
                  <a:pt x="1460500" y="1176614"/>
                </a:lnTo>
                <a:close/>
                <a:moveTo>
                  <a:pt x="1044575" y="1176614"/>
                </a:moveTo>
                <a:lnTo>
                  <a:pt x="1038542" y="1176932"/>
                </a:lnTo>
                <a:lnTo>
                  <a:pt x="1032828" y="1177567"/>
                </a:lnTo>
                <a:lnTo>
                  <a:pt x="1027112" y="1179155"/>
                </a:lnTo>
                <a:lnTo>
                  <a:pt x="1022032" y="1181060"/>
                </a:lnTo>
                <a:lnTo>
                  <a:pt x="1016635" y="1183601"/>
                </a:lnTo>
                <a:lnTo>
                  <a:pt x="1011872" y="1186459"/>
                </a:lnTo>
                <a:lnTo>
                  <a:pt x="1007110" y="1189952"/>
                </a:lnTo>
                <a:lnTo>
                  <a:pt x="1002982" y="1194081"/>
                </a:lnTo>
                <a:lnTo>
                  <a:pt x="999172" y="1197892"/>
                </a:lnTo>
                <a:lnTo>
                  <a:pt x="995998" y="1202338"/>
                </a:lnTo>
                <a:lnTo>
                  <a:pt x="992822" y="1207419"/>
                </a:lnTo>
                <a:lnTo>
                  <a:pt x="990282" y="1212500"/>
                </a:lnTo>
                <a:lnTo>
                  <a:pt x="988378" y="1218216"/>
                </a:lnTo>
                <a:lnTo>
                  <a:pt x="987108" y="1223615"/>
                </a:lnTo>
                <a:lnTo>
                  <a:pt x="985838" y="1229649"/>
                </a:lnTo>
                <a:lnTo>
                  <a:pt x="985838" y="1235683"/>
                </a:lnTo>
                <a:lnTo>
                  <a:pt x="985838" y="1402727"/>
                </a:lnTo>
                <a:lnTo>
                  <a:pt x="985838" y="1408761"/>
                </a:lnTo>
                <a:lnTo>
                  <a:pt x="987108" y="1414160"/>
                </a:lnTo>
                <a:lnTo>
                  <a:pt x="988378" y="1420194"/>
                </a:lnTo>
                <a:lnTo>
                  <a:pt x="990282" y="1425593"/>
                </a:lnTo>
                <a:lnTo>
                  <a:pt x="992822" y="1430674"/>
                </a:lnTo>
                <a:lnTo>
                  <a:pt x="995998" y="1435437"/>
                </a:lnTo>
                <a:lnTo>
                  <a:pt x="999172" y="1439884"/>
                </a:lnTo>
                <a:lnTo>
                  <a:pt x="1002982" y="1444330"/>
                </a:lnTo>
                <a:lnTo>
                  <a:pt x="1007110" y="1448140"/>
                </a:lnTo>
                <a:lnTo>
                  <a:pt x="1011872" y="1451634"/>
                </a:lnTo>
                <a:lnTo>
                  <a:pt x="1016635" y="1454492"/>
                </a:lnTo>
                <a:lnTo>
                  <a:pt x="1022032" y="1457033"/>
                </a:lnTo>
                <a:lnTo>
                  <a:pt x="1027112" y="1458938"/>
                </a:lnTo>
                <a:lnTo>
                  <a:pt x="1032828" y="1460526"/>
                </a:lnTo>
                <a:lnTo>
                  <a:pt x="1038542" y="1461479"/>
                </a:lnTo>
                <a:lnTo>
                  <a:pt x="1044575" y="1461796"/>
                </a:lnTo>
                <a:lnTo>
                  <a:pt x="1237298" y="1461796"/>
                </a:lnTo>
                <a:lnTo>
                  <a:pt x="1243330" y="1461479"/>
                </a:lnTo>
                <a:lnTo>
                  <a:pt x="1249362" y="1460526"/>
                </a:lnTo>
                <a:lnTo>
                  <a:pt x="1254760" y="1458938"/>
                </a:lnTo>
                <a:lnTo>
                  <a:pt x="1260475" y="1457033"/>
                </a:lnTo>
                <a:lnTo>
                  <a:pt x="1265555" y="1454492"/>
                </a:lnTo>
                <a:lnTo>
                  <a:pt x="1270635" y="1451634"/>
                </a:lnTo>
                <a:lnTo>
                  <a:pt x="1275080" y="1448140"/>
                </a:lnTo>
                <a:lnTo>
                  <a:pt x="1278890" y="1444330"/>
                </a:lnTo>
                <a:lnTo>
                  <a:pt x="1283018" y="1439884"/>
                </a:lnTo>
                <a:lnTo>
                  <a:pt x="1286510" y="1435437"/>
                </a:lnTo>
                <a:lnTo>
                  <a:pt x="1289368" y="1430674"/>
                </a:lnTo>
                <a:lnTo>
                  <a:pt x="1291908" y="1425593"/>
                </a:lnTo>
                <a:lnTo>
                  <a:pt x="1293812" y="1420194"/>
                </a:lnTo>
                <a:lnTo>
                  <a:pt x="1295400" y="1414160"/>
                </a:lnTo>
                <a:lnTo>
                  <a:pt x="1296035" y="1408761"/>
                </a:lnTo>
                <a:lnTo>
                  <a:pt x="1296352" y="1402727"/>
                </a:lnTo>
                <a:lnTo>
                  <a:pt x="1296352" y="1235683"/>
                </a:lnTo>
                <a:lnTo>
                  <a:pt x="1296035" y="1229649"/>
                </a:lnTo>
                <a:lnTo>
                  <a:pt x="1295400" y="1223615"/>
                </a:lnTo>
                <a:lnTo>
                  <a:pt x="1293812" y="1218216"/>
                </a:lnTo>
                <a:lnTo>
                  <a:pt x="1291908" y="1212500"/>
                </a:lnTo>
                <a:lnTo>
                  <a:pt x="1289368" y="1207419"/>
                </a:lnTo>
                <a:lnTo>
                  <a:pt x="1286510" y="1202338"/>
                </a:lnTo>
                <a:lnTo>
                  <a:pt x="1283018" y="1197892"/>
                </a:lnTo>
                <a:lnTo>
                  <a:pt x="1278890" y="1194081"/>
                </a:lnTo>
                <a:lnTo>
                  <a:pt x="1275080" y="1189952"/>
                </a:lnTo>
                <a:lnTo>
                  <a:pt x="1270635" y="1186459"/>
                </a:lnTo>
                <a:lnTo>
                  <a:pt x="1265555" y="1183601"/>
                </a:lnTo>
                <a:lnTo>
                  <a:pt x="1260475" y="1181060"/>
                </a:lnTo>
                <a:lnTo>
                  <a:pt x="1254760" y="1179155"/>
                </a:lnTo>
                <a:lnTo>
                  <a:pt x="1249362" y="1177567"/>
                </a:lnTo>
                <a:lnTo>
                  <a:pt x="1243330" y="1176932"/>
                </a:lnTo>
                <a:lnTo>
                  <a:pt x="1237298" y="1176614"/>
                </a:lnTo>
                <a:lnTo>
                  <a:pt x="1044575" y="1176614"/>
                </a:lnTo>
                <a:close/>
                <a:moveTo>
                  <a:pt x="629285" y="1176614"/>
                </a:moveTo>
                <a:lnTo>
                  <a:pt x="623252" y="1176932"/>
                </a:lnTo>
                <a:lnTo>
                  <a:pt x="617220" y="1177567"/>
                </a:lnTo>
                <a:lnTo>
                  <a:pt x="611822" y="1179155"/>
                </a:lnTo>
                <a:lnTo>
                  <a:pt x="606108" y="1181060"/>
                </a:lnTo>
                <a:lnTo>
                  <a:pt x="601028" y="1183601"/>
                </a:lnTo>
                <a:lnTo>
                  <a:pt x="596265" y="1186459"/>
                </a:lnTo>
                <a:lnTo>
                  <a:pt x="591820" y="1189952"/>
                </a:lnTo>
                <a:lnTo>
                  <a:pt x="587692" y="1194081"/>
                </a:lnTo>
                <a:lnTo>
                  <a:pt x="583565" y="1197892"/>
                </a:lnTo>
                <a:lnTo>
                  <a:pt x="580072" y="1202338"/>
                </a:lnTo>
                <a:lnTo>
                  <a:pt x="577215" y="1207419"/>
                </a:lnTo>
                <a:lnTo>
                  <a:pt x="574675" y="1212500"/>
                </a:lnTo>
                <a:lnTo>
                  <a:pt x="572770" y="1218216"/>
                </a:lnTo>
                <a:lnTo>
                  <a:pt x="571182" y="1223615"/>
                </a:lnTo>
                <a:lnTo>
                  <a:pt x="570548" y="1229649"/>
                </a:lnTo>
                <a:lnTo>
                  <a:pt x="570230" y="1235683"/>
                </a:lnTo>
                <a:lnTo>
                  <a:pt x="570230" y="1402727"/>
                </a:lnTo>
                <a:lnTo>
                  <a:pt x="570548" y="1408761"/>
                </a:lnTo>
                <a:lnTo>
                  <a:pt x="571182" y="1414160"/>
                </a:lnTo>
                <a:lnTo>
                  <a:pt x="572770" y="1420194"/>
                </a:lnTo>
                <a:lnTo>
                  <a:pt x="574675" y="1425593"/>
                </a:lnTo>
                <a:lnTo>
                  <a:pt x="577215" y="1430674"/>
                </a:lnTo>
                <a:lnTo>
                  <a:pt x="580072" y="1435437"/>
                </a:lnTo>
                <a:lnTo>
                  <a:pt x="583565" y="1439884"/>
                </a:lnTo>
                <a:lnTo>
                  <a:pt x="587692" y="1444330"/>
                </a:lnTo>
                <a:lnTo>
                  <a:pt x="591820" y="1448140"/>
                </a:lnTo>
                <a:lnTo>
                  <a:pt x="596265" y="1451634"/>
                </a:lnTo>
                <a:lnTo>
                  <a:pt x="601028" y="1454492"/>
                </a:lnTo>
                <a:lnTo>
                  <a:pt x="606108" y="1457033"/>
                </a:lnTo>
                <a:lnTo>
                  <a:pt x="611822" y="1458938"/>
                </a:lnTo>
                <a:lnTo>
                  <a:pt x="617220" y="1460526"/>
                </a:lnTo>
                <a:lnTo>
                  <a:pt x="623252" y="1461479"/>
                </a:lnTo>
                <a:lnTo>
                  <a:pt x="629285" y="1461796"/>
                </a:lnTo>
                <a:lnTo>
                  <a:pt x="822008" y="1461796"/>
                </a:lnTo>
                <a:lnTo>
                  <a:pt x="828040" y="1461479"/>
                </a:lnTo>
                <a:lnTo>
                  <a:pt x="834072" y="1460526"/>
                </a:lnTo>
                <a:lnTo>
                  <a:pt x="839470" y="1458938"/>
                </a:lnTo>
                <a:lnTo>
                  <a:pt x="844868" y="1457033"/>
                </a:lnTo>
                <a:lnTo>
                  <a:pt x="849948" y="1454492"/>
                </a:lnTo>
                <a:lnTo>
                  <a:pt x="854710" y="1451634"/>
                </a:lnTo>
                <a:lnTo>
                  <a:pt x="859472" y="1448140"/>
                </a:lnTo>
                <a:lnTo>
                  <a:pt x="863600" y="1444330"/>
                </a:lnTo>
                <a:lnTo>
                  <a:pt x="867410" y="1439884"/>
                </a:lnTo>
                <a:lnTo>
                  <a:pt x="870585" y="1435437"/>
                </a:lnTo>
                <a:lnTo>
                  <a:pt x="873760" y="1430674"/>
                </a:lnTo>
                <a:lnTo>
                  <a:pt x="876300" y="1425593"/>
                </a:lnTo>
                <a:lnTo>
                  <a:pt x="878522" y="1420194"/>
                </a:lnTo>
                <a:lnTo>
                  <a:pt x="879792" y="1414160"/>
                </a:lnTo>
                <a:lnTo>
                  <a:pt x="880745" y="1408761"/>
                </a:lnTo>
                <a:lnTo>
                  <a:pt x="881062" y="1402727"/>
                </a:lnTo>
                <a:lnTo>
                  <a:pt x="881062" y="1235683"/>
                </a:lnTo>
                <a:lnTo>
                  <a:pt x="880745" y="1229649"/>
                </a:lnTo>
                <a:lnTo>
                  <a:pt x="879792" y="1223615"/>
                </a:lnTo>
                <a:lnTo>
                  <a:pt x="878522" y="1218216"/>
                </a:lnTo>
                <a:lnTo>
                  <a:pt x="876300" y="1212500"/>
                </a:lnTo>
                <a:lnTo>
                  <a:pt x="873760" y="1207419"/>
                </a:lnTo>
                <a:lnTo>
                  <a:pt x="870585" y="1202338"/>
                </a:lnTo>
                <a:lnTo>
                  <a:pt x="867410" y="1197892"/>
                </a:lnTo>
                <a:lnTo>
                  <a:pt x="863600" y="1194081"/>
                </a:lnTo>
                <a:lnTo>
                  <a:pt x="859472" y="1189952"/>
                </a:lnTo>
                <a:lnTo>
                  <a:pt x="854710" y="1186459"/>
                </a:lnTo>
                <a:lnTo>
                  <a:pt x="849948" y="1183601"/>
                </a:lnTo>
                <a:lnTo>
                  <a:pt x="844868" y="1181060"/>
                </a:lnTo>
                <a:lnTo>
                  <a:pt x="839470" y="1179155"/>
                </a:lnTo>
                <a:lnTo>
                  <a:pt x="834072" y="1177567"/>
                </a:lnTo>
                <a:lnTo>
                  <a:pt x="828040" y="1176932"/>
                </a:lnTo>
                <a:lnTo>
                  <a:pt x="822008" y="1176614"/>
                </a:lnTo>
                <a:lnTo>
                  <a:pt x="629285" y="1176614"/>
                </a:lnTo>
                <a:close/>
                <a:moveTo>
                  <a:pt x="213678" y="1176614"/>
                </a:moveTo>
                <a:lnTo>
                  <a:pt x="207645" y="1176932"/>
                </a:lnTo>
                <a:lnTo>
                  <a:pt x="201612" y="1177567"/>
                </a:lnTo>
                <a:lnTo>
                  <a:pt x="196215" y="1179155"/>
                </a:lnTo>
                <a:lnTo>
                  <a:pt x="190818" y="1181060"/>
                </a:lnTo>
                <a:lnTo>
                  <a:pt x="185738" y="1183601"/>
                </a:lnTo>
                <a:lnTo>
                  <a:pt x="180975" y="1186459"/>
                </a:lnTo>
                <a:lnTo>
                  <a:pt x="175895" y="1189952"/>
                </a:lnTo>
                <a:lnTo>
                  <a:pt x="171768" y="1194081"/>
                </a:lnTo>
                <a:lnTo>
                  <a:pt x="168275" y="1197892"/>
                </a:lnTo>
                <a:lnTo>
                  <a:pt x="164782" y="1202338"/>
                </a:lnTo>
                <a:lnTo>
                  <a:pt x="161925" y="1207419"/>
                </a:lnTo>
                <a:lnTo>
                  <a:pt x="159385" y="1212500"/>
                </a:lnTo>
                <a:lnTo>
                  <a:pt x="157480" y="1218216"/>
                </a:lnTo>
                <a:lnTo>
                  <a:pt x="155892" y="1223615"/>
                </a:lnTo>
                <a:lnTo>
                  <a:pt x="154940" y="1229649"/>
                </a:lnTo>
                <a:lnTo>
                  <a:pt x="154305" y="1235683"/>
                </a:lnTo>
                <a:lnTo>
                  <a:pt x="154305" y="1402727"/>
                </a:lnTo>
                <a:lnTo>
                  <a:pt x="154940" y="1408761"/>
                </a:lnTo>
                <a:lnTo>
                  <a:pt x="155892" y="1414160"/>
                </a:lnTo>
                <a:lnTo>
                  <a:pt x="157480" y="1420194"/>
                </a:lnTo>
                <a:lnTo>
                  <a:pt x="159385" y="1425593"/>
                </a:lnTo>
                <a:lnTo>
                  <a:pt x="161925" y="1430674"/>
                </a:lnTo>
                <a:lnTo>
                  <a:pt x="164782" y="1435437"/>
                </a:lnTo>
                <a:lnTo>
                  <a:pt x="168275" y="1439884"/>
                </a:lnTo>
                <a:lnTo>
                  <a:pt x="171768" y="1444330"/>
                </a:lnTo>
                <a:lnTo>
                  <a:pt x="175895" y="1448140"/>
                </a:lnTo>
                <a:lnTo>
                  <a:pt x="180975" y="1451634"/>
                </a:lnTo>
                <a:lnTo>
                  <a:pt x="185738" y="1454492"/>
                </a:lnTo>
                <a:lnTo>
                  <a:pt x="190818" y="1457033"/>
                </a:lnTo>
                <a:lnTo>
                  <a:pt x="196215" y="1458938"/>
                </a:lnTo>
                <a:lnTo>
                  <a:pt x="201612" y="1460526"/>
                </a:lnTo>
                <a:lnTo>
                  <a:pt x="207645" y="1461479"/>
                </a:lnTo>
                <a:lnTo>
                  <a:pt x="213678" y="1461796"/>
                </a:lnTo>
                <a:lnTo>
                  <a:pt x="406400" y="1461796"/>
                </a:lnTo>
                <a:lnTo>
                  <a:pt x="412432" y="1461479"/>
                </a:lnTo>
                <a:lnTo>
                  <a:pt x="418148" y="1460526"/>
                </a:lnTo>
                <a:lnTo>
                  <a:pt x="423862" y="1458938"/>
                </a:lnTo>
                <a:lnTo>
                  <a:pt x="429260" y="1457033"/>
                </a:lnTo>
                <a:lnTo>
                  <a:pt x="434658" y="1454492"/>
                </a:lnTo>
                <a:lnTo>
                  <a:pt x="439420" y="1451634"/>
                </a:lnTo>
                <a:lnTo>
                  <a:pt x="443865" y="1448140"/>
                </a:lnTo>
                <a:lnTo>
                  <a:pt x="447992" y="1444330"/>
                </a:lnTo>
                <a:lnTo>
                  <a:pt x="452120" y="1439884"/>
                </a:lnTo>
                <a:lnTo>
                  <a:pt x="455295" y="1435437"/>
                </a:lnTo>
                <a:lnTo>
                  <a:pt x="458470" y="1430674"/>
                </a:lnTo>
                <a:lnTo>
                  <a:pt x="460692" y="1425593"/>
                </a:lnTo>
                <a:lnTo>
                  <a:pt x="462915" y="1420194"/>
                </a:lnTo>
                <a:lnTo>
                  <a:pt x="464185" y="1414160"/>
                </a:lnTo>
                <a:lnTo>
                  <a:pt x="465138" y="1408761"/>
                </a:lnTo>
                <a:lnTo>
                  <a:pt x="465455" y="1402727"/>
                </a:lnTo>
                <a:lnTo>
                  <a:pt x="465455" y="1235683"/>
                </a:lnTo>
                <a:lnTo>
                  <a:pt x="465138" y="1229649"/>
                </a:lnTo>
                <a:lnTo>
                  <a:pt x="464185" y="1223615"/>
                </a:lnTo>
                <a:lnTo>
                  <a:pt x="462915" y="1218216"/>
                </a:lnTo>
                <a:lnTo>
                  <a:pt x="460692" y="1212500"/>
                </a:lnTo>
                <a:lnTo>
                  <a:pt x="458470" y="1207419"/>
                </a:lnTo>
                <a:lnTo>
                  <a:pt x="455295" y="1202338"/>
                </a:lnTo>
                <a:lnTo>
                  <a:pt x="452120" y="1197892"/>
                </a:lnTo>
                <a:lnTo>
                  <a:pt x="447992" y="1194081"/>
                </a:lnTo>
                <a:lnTo>
                  <a:pt x="443865" y="1189952"/>
                </a:lnTo>
                <a:lnTo>
                  <a:pt x="439420" y="1186459"/>
                </a:lnTo>
                <a:lnTo>
                  <a:pt x="434658" y="1183601"/>
                </a:lnTo>
                <a:lnTo>
                  <a:pt x="429260" y="1181060"/>
                </a:lnTo>
                <a:lnTo>
                  <a:pt x="423862" y="1179155"/>
                </a:lnTo>
                <a:lnTo>
                  <a:pt x="418148" y="1177567"/>
                </a:lnTo>
                <a:lnTo>
                  <a:pt x="412432" y="1176932"/>
                </a:lnTo>
                <a:lnTo>
                  <a:pt x="406400" y="1176614"/>
                </a:lnTo>
                <a:lnTo>
                  <a:pt x="213678" y="1176614"/>
                </a:lnTo>
                <a:close/>
                <a:moveTo>
                  <a:pt x="1474305" y="668337"/>
                </a:moveTo>
                <a:lnTo>
                  <a:pt x="1465743" y="668972"/>
                </a:lnTo>
                <a:lnTo>
                  <a:pt x="1458450" y="669607"/>
                </a:lnTo>
                <a:lnTo>
                  <a:pt x="1451157" y="671195"/>
                </a:lnTo>
                <a:lnTo>
                  <a:pt x="1444815" y="673417"/>
                </a:lnTo>
                <a:lnTo>
                  <a:pt x="1439741" y="675957"/>
                </a:lnTo>
                <a:lnTo>
                  <a:pt x="1437204" y="677862"/>
                </a:lnTo>
                <a:lnTo>
                  <a:pt x="1434985" y="679450"/>
                </a:lnTo>
                <a:lnTo>
                  <a:pt x="1432765" y="681355"/>
                </a:lnTo>
                <a:lnTo>
                  <a:pt x="1430862" y="683260"/>
                </a:lnTo>
                <a:lnTo>
                  <a:pt x="1429277" y="685482"/>
                </a:lnTo>
                <a:lnTo>
                  <a:pt x="1427374" y="688022"/>
                </a:lnTo>
                <a:lnTo>
                  <a:pt x="1424837" y="693102"/>
                </a:lnTo>
                <a:lnTo>
                  <a:pt x="1422300" y="698500"/>
                </a:lnTo>
                <a:lnTo>
                  <a:pt x="1420398" y="704532"/>
                </a:lnTo>
                <a:lnTo>
                  <a:pt x="1418495" y="710882"/>
                </a:lnTo>
                <a:lnTo>
                  <a:pt x="1417544" y="717232"/>
                </a:lnTo>
                <a:lnTo>
                  <a:pt x="1416276" y="724217"/>
                </a:lnTo>
                <a:lnTo>
                  <a:pt x="1415958" y="731520"/>
                </a:lnTo>
                <a:lnTo>
                  <a:pt x="1415641" y="739140"/>
                </a:lnTo>
                <a:lnTo>
                  <a:pt x="1415641" y="789305"/>
                </a:lnTo>
                <a:lnTo>
                  <a:pt x="1415958" y="794385"/>
                </a:lnTo>
                <a:lnTo>
                  <a:pt x="1416593" y="800100"/>
                </a:lnTo>
                <a:lnTo>
                  <a:pt x="1417861" y="804862"/>
                </a:lnTo>
                <a:lnTo>
                  <a:pt x="1419447" y="809942"/>
                </a:lnTo>
                <a:lnTo>
                  <a:pt x="1421032" y="814387"/>
                </a:lnTo>
                <a:lnTo>
                  <a:pt x="1423886" y="818832"/>
                </a:lnTo>
                <a:lnTo>
                  <a:pt x="1426423" y="823277"/>
                </a:lnTo>
                <a:lnTo>
                  <a:pt x="1429594" y="827405"/>
                </a:lnTo>
                <a:lnTo>
                  <a:pt x="1433399" y="830897"/>
                </a:lnTo>
                <a:lnTo>
                  <a:pt x="1437838" y="834072"/>
                </a:lnTo>
                <a:lnTo>
                  <a:pt x="1442278" y="836612"/>
                </a:lnTo>
                <a:lnTo>
                  <a:pt x="1447669" y="838835"/>
                </a:lnTo>
                <a:lnTo>
                  <a:pt x="1452742" y="840740"/>
                </a:lnTo>
                <a:lnTo>
                  <a:pt x="1458767" y="842010"/>
                </a:lnTo>
                <a:lnTo>
                  <a:pt x="1465109" y="842645"/>
                </a:lnTo>
                <a:lnTo>
                  <a:pt x="1472085" y="842962"/>
                </a:lnTo>
                <a:lnTo>
                  <a:pt x="1479062" y="842645"/>
                </a:lnTo>
                <a:lnTo>
                  <a:pt x="1485404" y="842010"/>
                </a:lnTo>
                <a:lnTo>
                  <a:pt x="1491429" y="840740"/>
                </a:lnTo>
                <a:lnTo>
                  <a:pt x="1496819" y="838835"/>
                </a:lnTo>
                <a:lnTo>
                  <a:pt x="1501576" y="836295"/>
                </a:lnTo>
                <a:lnTo>
                  <a:pt x="1506015" y="833437"/>
                </a:lnTo>
                <a:lnTo>
                  <a:pt x="1509821" y="829945"/>
                </a:lnTo>
                <a:lnTo>
                  <a:pt x="1512992" y="826135"/>
                </a:lnTo>
                <a:lnTo>
                  <a:pt x="1515845" y="822007"/>
                </a:lnTo>
                <a:lnTo>
                  <a:pt x="1518065" y="817880"/>
                </a:lnTo>
                <a:lnTo>
                  <a:pt x="1520285" y="813435"/>
                </a:lnTo>
                <a:lnTo>
                  <a:pt x="1521870" y="808990"/>
                </a:lnTo>
                <a:lnTo>
                  <a:pt x="1523139" y="804862"/>
                </a:lnTo>
                <a:lnTo>
                  <a:pt x="1524090" y="800417"/>
                </a:lnTo>
                <a:lnTo>
                  <a:pt x="1524724" y="795972"/>
                </a:lnTo>
                <a:lnTo>
                  <a:pt x="1524724" y="791527"/>
                </a:lnTo>
                <a:lnTo>
                  <a:pt x="1524724" y="735965"/>
                </a:lnTo>
                <a:lnTo>
                  <a:pt x="1524724" y="729297"/>
                </a:lnTo>
                <a:lnTo>
                  <a:pt x="1524090" y="722630"/>
                </a:lnTo>
                <a:lnTo>
                  <a:pt x="1523139" y="716597"/>
                </a:lnTo>
                <a:lnTo>
                  <a:pt x="1522188" y="710565"/>
                </a:lnTo>
                <a:lnTo>
                  <a:pt x="1520285" y="704850"/>
                </a:lnTo>
                <a:lnTo>
                  <a:pt x="1518382" y="699135"/>
                </a:lnTo>
                <a:lnTo>
                  <a:pt x="1516163" y="693737"/>
                </a:lnTo>
                <a:lnTo>
                  <a:pt x="1513626" y="688657"/>
                </a:lnTo>
                <a:lnTo>
                  <a:pt x="1510455" y="683577"/>
                </a:lnTo>
                <a:lnTo>
                  <a:pt x="1506967" y="679450"/>
                </a:lnTo>
                <a:lnTo>
                  <a:pt x="1502844" y="676275"/>
                </a:lnTo>
                <a:lnTo>
                  <a:pt x="1498088" y="673417"/>
                </a:lnTo>
                <a:lnTo>
                  <a:pt x="1492697" y="671195"/>
                </a:lnTo>
                <a:lnTo>
                  <a:pt x="1487306" y="669607"/>
                </a:lnTo>
                <a:lnTo>
                  <a:pt x="1480964" y="668972"/>
                </a:lnTo>
                <a:lnTo>
                  <a:pt x="1474305" y="668337"/>
                </a:lnTo>
                <a:close/>
                <a:moveTo>
                  <a:pt x="1465743" y="598487"/>
                </a:moveTo>
                <a:lnTo>
                  <a:pt x="1473037" y="598487"/>
                </a:lnTo>
                <a:lnTo>
                  <a:pt x="1483818" y="599122"/>
                </a:lnTo>
                <a:lnTo>
                  <a:pt x="1494600" y="600075"/>
                </a:lnTo>
                <a:lnTo>
                  <a:pt x="1505381" y="601980"/>
                </a:lnTo>
                <a:lnTo>
                  <a:pt x="1516480" y="604202"/>
                </a:lnTo>
                <a:lnTo>
                  <a:pt x="1521870" y="605790"/>
                </a:lnTo>
                <a:lnTo>
                  <a:pt x="1526944" y="607377"/>
                </a:lnTo>
                <a:lnTo>
                  <a:pt x="1532018" y="609600"/>
                </a:lnTo>
                <a:lnTo>
                  <a:pt x="1537408" y="611822"/>
                </a:lnTo>
                <a:lnTo>
                  <a:pt x="1542165" y="614680"/>
                </a:lnTo>
                <a:lnTo>
                  <a:pt x="1546921" y="617537"/>
                </a:lnTo>
                <a:lnTo>
                  <a:pt x="1551678" y="620395"/>
                </a:lnTo>
                <a:lnTo>
                  <a:pt x="1556117" y="623887"/>
                </a:lnTo>
                <a:lnTo>
                  <a:pt x="1560557" y="627697"/>
                </a:lnTo>
                <a:lnTo>
                  <a:pt x="1564679" y="631507"/>
                </a:lnTo>
                <a:lnTo>
                  <a:pt x="1568484" y="635635"/>
                </a:lnTo>
                <a:lnTo>
                  <a:pt x="1572290" y="640080"/>
                </a:lnTo>
                <a:lnTo>
                  <a:pt x="1575778" y="645160"/>
                </a:lnTo>
                <a:lnTo>
                  <a:pt x="1578949" y="650240"/>
                </a:lnTo>
                <a:lnTo>
                  <a:pt x="1582120" y="655320"/>
                </a:lnTo>
                <a:lnTo>
                  <a:pt x="1584974" y="661035"/>
                </a:lnTo>
                <a:lnTo>
                  <a:pt x="1587510" y="667067"/>
                </a:lnTo>
                <a:lnTo>
                  <a:pt x="1589730" y="673417"/>
                </a:lnTo>
                <a:lnTo>
                  <a:pt x="1591633" y="680085"/>
                </a:lnTo>
                <a:lnTo>
                  <a:pt x="1592901" y="687070"/>
                </a:lnTo>
                <a:lnTo>
                  <a:pt x="1594170" y="694372"/>
                </a:lnTo>
                <a:lnTo>
                  <a:pt x="1594804" y="702310"/>
                </a:lnTo>
                <a:lnTo>
                  <a:pt x="1595121" y="710565"/>
                </a:lnTo>
                <a:lnTo>
                  <a:pt x="1595438" y="718820"/>
                </a:lnTo>
                <a:lnTo>
                  <a:pt x="1595438" y="796925"/>
                </a:lnTo>
                <a:lnTo>
                  <a:pt x="1595121" y="804862"/>
                </a:lnTo>
                <a:lnTo>
                  <a:pt x="1594804" y="812482"/>
                </a:lnTo>
                <a:lnTo>
                  <a:pt x="1594170" y="819785"/>
                </a:lnTo>
                <a:lnTo>
                  <a:pt x="1592901" y="826770"/>
                </a:lnTo>
                <a:lnTo>
                  <a:pt x="1591633" y="833437"/>
                </a:lnTo>
                <a:lnTo>
                  <a:pt x="1589730" y="839787"/>
                </a:lnTo>
                <a:lnTo>
                  <a:pt x="1587510" y="845185"/>
                </a:lnTo>
                <a:lnTo>
                  <a:pt x="1584974" y="850900"/>
                </a:lnTo>
                <a:lnTo>
                  <a:pt x="1582120" y="855980"/>
                </a:lnTo>
                <a:lnTo>
                  <a:pt x="1579266" y="861377"/>
                </a:lnTo>
                <a:lnTo>
                  <a:pt x="1575778" y="865822"/>
                </a:lnTo>
                <a:lnTo>
                  <a:pt x="1572607" y="870267"/>
                </a:lnTo>
                <a:lnTo>
                  <a:pt x="1568801" y="874395"/>
                </a:lnTo>
                <a:lnTo>
                  <a:pt x="1565313" y="878522"/>
                </a:lnTo>
                <a:lnTo>
                  <a:pt x="1561191" y="881697"/>
                </a:lnTo>
                <a:lnTo>
                  <a:pt x="1556752" y="885190"/>
                </a:lnTo>
                <a:lnTo>
                  <a:pt x="1552629" y="888365"/>
                </a:lnTo>
                <a:lnTo>
                  <a:pt x="1547873" y="891222"/>
                </a:lnTo>
                <a:lnTo>
                  <a:pt x="1543116" y="894080"/>
                </a:lnTo>
                <a:lnTo>
                  <a:pt x="1538360" y="896302"/>
                </a:lnTo>
                <a:lnTo>
                  <a:pt x="1533286" y="898525"/>
                </a:lnTo>
                <a:lnTo>
                  <a:pt x="1527895" y="900747"/>
                </a:lnTo>
                <a:lnTo>
                  <a:pt x="1522822" y="902017"/>
                </a:lnTo>
                <a:lnTo>
                  <a:pt x="1517431" y="903922"/>
                </a:lnTo>
                <a:lnTo>
                  <a:pt x="1506650" y="906145"/>
                </a:lnTo>
                <a:lnTo>
                  <a:pt x="1495551" y="908050"/>
                </a:lnTo>
                <a:lnTo>
                  <a:pt x="1484135" y="909320"/>
                </a:lnTo>
                <a:lnTo>
                  <a:pt x="1473037" y="909637"/>
                </a:lnTo>
                <a:lnTo>
                  <a:pt x="1458767" y="908685"/>
                </a:lnTo>
                <a:lnTo>
                  <a:pt x="1451474" y="908367"/>
                </a:lnTo>
                <a:lnTo>
                  <a:pt x="1444815" y="907732"/>
                </a:lnTo>
                <a:lnTo>
                  <a:pt x="1438156" y="906462"/>
                </a:lnTo>
                <a:lnTo>
                  <a:pt x="1431813" y="905510"/>
                </a:lnTo>
                <a:lnTo>
                  <a:pt x="1425789" y="903922"/>
                </a:lnTo>
                <a:lnTo>
                  <a:pt x="1419764" y="902652"/>
                </a:lnTo>
                <a:lnTo>
                  <a:pt x="1413739" y="900747"/>
                </a:lnTo>
                <a:lnTo>
                  <a:pt x="1408348" y="898842"/>
                </a:lnTo>
                <a:lnTo>
                  <a:pt x="1402640" y="896620"/>
                </a:lnTo>
                <a:lnTo>
                  <a:pt x="1397567" y="894080"/>
                </a:lnTo>
                <a:lnTo>
                  <a:pt x="1392176" y="891222"/>
                </a:lnTo>
                <a:lnTo>
                  <a:pt x="1387419" y="888365"/>
                </a:lnTo>
                <a:lnTo>
                  <a:pt x="1382663" y="885190"/>
                </a:lnTo>
                <a:lnTo>
                  <a:pt x="1378223" y="881697"/>
                </a:lnTo>
                <a:lnTo>
                  <a:pt x="1373784" y="878522"/>
                </a:lnTo>
                <a:lnTo>
                  <a:pt x="1369979" y="874712"/>
                </a:lnTo>
                <a:lnTo>
                  <a:pt x="1366173" y="870585"/>
                </a:lnTo>
                <a:lnTo>
                  <a:pt x="1362685" y="866140"/>
                </a:lnTo>
                <a:lnTo>
                  <a:pt x="1359514" y="861695"/>
                </a:lnTo>
                <a:lnTo>
                  <a:pt x="1356660" y="856932"/>
                </a:lnTo>
                <a:lnTo>
                  <a:pt x="1354124" y="851852"/>
                </a:lnTo>
                <a:lnTo>
                  <a:pt x="1351904" y="846772"/>
                </a:lnTo>
                <a:lnTo>
                  <a:pt x="1349684" y="841692"/>
                </a:lnTo>
                <a:lnTo>
                  <a:pt x="1347782" y="835660"/>
                </a:lnTo>
                <a:lnTo>
                  <a:pt x="1346196" y="829627"/>
                </a:lnTo>
                <a:lnTo>
                  <a:pt x="1345245" y="823595"/>
                </a:lnTo>
                <a:lnTo>
                  <a:pt x="1343976" y="817562"/>
                </a:lnTo>
                <a:lnTo>
                  <a:pt x="1343342" y="810895"/>
                </a:lnTo>
                <a:lnTo>
                  <a:pt x="1343025" y="803910"/>
                </a:lnTo>
                <a:lnTo>
                  <a:pt x="1343025" y="796925"/>
                </a:lnTo>
                <a:lnTo>
                  <a:pt x="1343025" y="725805"/>
                </a:lnTo>
                <a:lnTo>
                  <a:pt x="1343025" y="717867"/>
                </a:lnTo>
                <a:lnTo>
                  <a:pt x="1343342" y="709930"/>
                </a:lnTo>
                <a:lnTo>
                  <a:pt x="1343976" y="702945"/>
                </a:lnTo>
                <a:lnTo>
                  <a:pt x="1345245" y="695642"/>
                </a:lnTo>
                <a:lnTo>
                  <a:pt x="1346196" y="688975"/>
                </a:lnTo>
                <a:lnTo>
                  <a:pt x="1347782" y="682307"/>
                </a:lnTo>
                <a:lnTo>
                  <a:pt x="1349684" y="675957"/>
                </a:lnTo>
                <a:lnTo>
                  <a:pt x="1351904" y="669925"/>
                </a:lnTo>
                <a:lnTo>
                  <a:pt x="1354124" y="663892"/>
                </a:lnTo>
                <a:lnTo>
                  <a:pt x="1356660" y="658495"/>
                </a:lnTo>
                <a:lnTo>
                  <a:pt x="1359514" y="652780"/>
                </a:lnTo>
                <a:lnTo>
                  <a:pt x="1362685" y="648017"/>
                </a:lnTo>
                <a:lnTo>
                  <a:pt x="1366173" y="643255"/>
                </a:lnTo>
                <a:lnTo>
                  <a:pt x="1369979" y="638492"/>
                </a:lnTo>
                <a:lnTo>
                  <a:pt x="1373784" y="634365"/>
                </a:lnTo>
                <a:lnTo>
                  <a:pt x="1378223" y="630237"/>
                </a:lnTo>
                <a:lnTo>
                  <a:pt x="1382663" y="626427"/>
                </a:lnTo>
                <a:lnTo>
                  <a:pt x="1387419" y="622617"/>
                </a:lnTo>
                <a:lnTo>
                  <a:pt x="1392176" y="619442"/>
                </a:lnTo>
                <a:lnTo>
                  <a:pt x="1397567" y="616585"/>
                </a:lnTo>
                <a:lnTo>
                  <a:pt x="1402640" y="613410"/>
                </a:lnTo>
                <a:lnTo>
                  <a:pt x="1408348" y="610870"/>
                </a:lnTo>
                <a:lnTo>
                  <a:pt x="1413739" y="608647"/>
                </a:lnTo>
                <a:lnTo>
                  <a:pt x="1419764" y="606425"/>
                </a:lnTo>
                <a:lnTo>
                  <a:pt x="1425789" y="604520"/>
                </a:lnTo>
                <a:lnTo>
                  <a:pt x="1431813" y="602932"/>
                </a:lnTo>
                <a:lnTo>
                  <a:pt x="1438156" y="601662"/>
                </a:lnTo>
                <a:lnTo>
                  <a:pt x="1444815" y="600392"/>
                </a:lnTo>
                <a:lnTo>
                  <a:pt x="1451474" y="599757"/>
                </a:lnTo>
                <a:lnTo>
                  <a:pt x="1458767" y="599122"/>
                </a:lnTo>
                <a:lnTo>
                  <a:pt x="1465743" y="598487"/>
                </a:lnTo>
                <a:close/>
                <a:moveTo>
                  <a:pt x="1106983" y="316052"/>
                </a:moveTo>
                <a:lnTo>
                  <a:pt x="1098697" y="316688"/>
                </a:lnTo>
                <a:lnTo>
                  <a:pt x="1090730" y="317643"/>
                </a:lnTo>
                <a:lnTo>
                  <a:pt x="1083719" y="319234"/>
                </a:lnTo>
                <a:lnTo>
                  <a:pt x="1077664" y="321461"/>
                </a:lnTo>
                <a:lnTo>
                  <a:pt x="1072246" y="324006"/>
                </a:lnTo>
                <a:lnTo>
                  <a:pt x="1069696" y="325597"/>
                </a:lnTo>
                <a:lnTo>
                  <a:pt x="1067465" y="327506"/>
                </a:lnTo>
                <a:lnTo>
                  <a:pt x="1065553" y="329096"/>
                </a:lnTo>
                <a:lnTo>
                  <a:pt x="1063641" y="331323"/>
                </a:lnTo>
                <a:lnTo>
                  <a:pt x="1061729" y="333550"/>
                </a:lnTo>
                <a:lnTo>
                  <a:pt x="1060135" y="335777"/>
                </a:lnTo>
                <a:lnTo>
                  <a:pt x="1057267" y="341186"/>
                </a:lnTo>
                <a:lnTo>
                  <a:pt x="1055036" y="346595"/>
                </a:lnTo>
                <a:lnTo>
                  <a:pt x="1052805" y="352639"/>
                </a:lnTo>
                <a:lnTo>
                  <a:pt x="1051212" y="359002"/>
                </a:lnTo>
                <a:lnTo>
                  <a:pt x="1049937" y="365683"/>
                </a:lnTo>
                <a:lnTo>
                  <a:pt x="1048981" y="372683"/>
                </a:lnTo>
                <a:lnTo>
                  <a:pt x="1048344" y="380636"/>
                </a:lnTo>
                <a:lnTo>
                  <a:pt x="1048344" y="388272"/>
                </a:lnTo>
                <a:lnTo>
                  <a:pt x="1048344" y="438222"/>
                </a:lnTo>
                <a:lnTo>
                  <a:pt x="1048344" y="444266"/>
                </a:lnTo>
                <a:lnTo>
                  <a:pt x="1048981" y="449993"/>
                </a:lnTo>
                <a:lnTo>
                  <a:pt x="1050256" y="455083"/>
                </a:lnTo>
                <a:lnTo>
                  <a:pt x="1051531" y="459856"/>
                </a:lnTo>
                <a:lnTo>
                  <a:pt x="1053443" y="464628"/>
                </a:lnTo>
                <a:lnTo>
                  <a:pt x="1055992" y="469082"/>
                </a:lnTo>
                <a:lnTo>
                  <a:pt x="1059179" y="473218"/>
                </a:lnTo>
                <a:lnTo>
                  <a:pt x="1062366" y="477354"/>
                </a:lnTo>
                <a:lnTo>
                  <a:pt x="1066190" y="480854"/>
                </a:lnTo>
                <a:lnTo>
                  <a:pt x="1070334" y="484035"/>
                </a:lnTo>
                <a:lnTo>
                  <a:pt x="1075114" y="486580"/>
                </a:lnTo>
                <a:lnTo>
                  <a:pt x="1080213" y="488489"/>
                </a:lnTo>
                <a:lnTo>
                  <a:pt x="1085950" y="490398"/>
                </a:lnTo>
                <a:lnTo>
                  <a:pt x="1092005" y="491671"/>
                </a:lnTo>
                <a:lnTo>
                  <a:pt x="1098697" y="492307"/>
                </a:lnTo>
                <a:lnTo>
                  <a:pt x="1105709" y="492625"/>
                </a:lnTo>
                <a:lnTo>
                  <a:pt x="1112401" y="492307"/>
                </a:lnTo>
                <a:lnTo>
                  <a:pt x="1118775" y="491671"/>
                </a:lnTo>
                <a:lnTo>
                  <a:pt x="1124830" y="490080"/>
                </a:lnTo>
                <a:lnTo>
                  <a:pt x="1129930" y="488489"/>
                </a:lnTo>
                <a:lnTo>
                  <a:pt x="1134391" y="486262"/>
                </a:lnTo>
                <a:lnTo>
                  <a:pt x="1138853" y="483399"/>
                </a:lnTo>
                <a:lnTo>
                  <a:pt x="1142677" y="479899"/>
                </a:lnTo>
                <a:lnTo>
                  <a:pt x="1145546" y="476399"/>
                </a:lnTo>
                <a:lnTo>
                  <a:pt x="1148733" y="472263"/>
                </a:lnTo>
                <a:lnTo>
                  <a:pt x="1150963" y="467809"/>
                </a:lnTo>
                <a:lnTo>
                  <a:pt x="1153194" y="463673"/>
                </a:lnTo>
                <a:lnTo>
                  <a:pt x="1154469" y="459219"/>
                </a:lnTo>
                <a:lnTo>
                  <a:pt x="1156063" y="454765"/>
                </a:lnTo>
                <a:lnTo>
                  <a:pt x="1156700" y="450311"/>
                </a:lnTo>
                <a:lnTo>
                  <a:pt x="1157656" y="445539"/>
                </a:lnTo>
                <a:lnTo>
                  <a:pt x="1157656" y="440449"/>
                </a:lnTo>
                <a:lnTo>
                  <a:pt x="1157656" y="385091"/>
                </a:lnTo>
                <a:lnTo>
                  <a:pt x="1157656" y="378409"/>
                </a:lnTo>
                <a:lnTo>
                  <a:pt x="1157337" y="371728"/>
                </a:lnTo>
                <a:lnTo>
                  <a:pt x="1156063" y="365047"/>
                </a:lnTo>
                <a:lnTo>
                  <a:pt x="1154788" y="359002"/>
                </a:lnTo>
                <a:lnTo>
                  <a:pt x="1153513" y="352957"/>
                </a:lnTo>
                <a:lnTo>
                  <a:pt x="1151282" y="347549"/>
                </a:lnTo>
                <a:lnTo>
                  <a:pt x="1149051" y="341822"/>
                </a:lnTo>
                <a:lnTo>
                  <a:pt x="1146502" y="336732"/>
                </a:lnTo>
                <a:lnTo>
                  <a:pt x="1143315" y="331960"/>
                </a:lnTo>
                <a:lnTo>
                  <a:pt x="1139809" y="327824"/>
                </a:lnTo>
                <a:lnTo>
                  <a:pt x="1135666" y="324324"/>
                </a:lnTo>
                <a:lnTo>
                  <a:pt x="1130567" y="321461"/>
                </a:lnTo>
                <a:lnTo>
                  <a:pt x="1125468" y="319234"/>
                </a:lnTo>
                <a:lnTo>
                  <a:pt x="1120050" y="317643"/>
                </a:lnTo>
                <a:lnTo>
                  <a:pt x="1113676" y="316688"/>
                </a:lnTo>
                <a:lnTo>
                  <a:pt x="1106983" y="316052"/>
                </a:lnTo>
                <a:close/>
                <a:moveTo>
                  <a:pt x="1098379" y="247650"/>
                </a:moveTo>
                <a:lnTo>
                  <a:pt x="1105709" y="247650"/>
                </a:lnTo>
                <a:lnTo>
                  <a:pt x="1116544" y="247968"/>
                </a:lnTo>
                <a:lnTo>
                  <a:pt x="1127380" y="249241"/>
                </a:lnTo>
                <a:lnTo>
                  <a:pt x="1138216" y="250832"/>
                </a:lnTo>
                <a:lnTo>
                  <a:pt x="1149370" y="253377"/>
                </a:lnTo>
                <a:lnTo>
                  <a:pt x="1154469" y="254649"/>
                </a:lnTo>
                <a:lnTo>
                  <a:pt x="1160206" y="256558"/>
                </a:lnTo>
                <a:lnTo>
                  <a:pt x="1164986" y="258467"/>
                </a:lnTo>
                <a:lnTo>
                  <a:pt x="1170085" y="261012"/>
                </a:lnTo>
                <a:lnTo>
                  <a:pt x="1175184" y="263558"/>
                </a:lnTo>
                <a:lnTo>
                  <a:pt x="1179965" y="266421"/>
                </a:lnTo>
                <a:lnTo>
                  <a:pt x="1184745" y="269602"/>
                </a:lnTo>
                <a:lnTo>
                  <a:pt x="1189207" y="273102"/>
                </a:lnTo>
                <a:lnTo>
                  <a:pt x="1193669" y="276602"/>
                </a:lnTo>
                <a:lnTo>
                  <a:pt x="1197812" y="280419"/>
                </a:lnTo>
                <a:lnTo>
                  <a:pt x="1201955" y="284873"/>
                </a:lnTo>
                <a:lnTo>
                  <a:pt x="1205779" y="289328"/>
                </a:lnTo>
                <a:lnTo>
                  <a:pt x="1208966" y="294100"/>
                </a:lnTo>
                <a:lnTo>
                  <a:pt x="1212472" y="299190"/>
                </a:lnTo>
                <a:lnTo>
                  <a:pt x="1215340" y="304599"/>
                </a:lnTo>
                <a:lnTo>
                  <a:pt x="1217889" y="310326"/>
                </a:lnTo>
                <a:lnTo>
                  <a:pt x="1220439" y="316052"/>
                </a:lnTo>
                <a:lnTo>
                  <a:pt x="1222670" y="322415"/>
                </a:lnTo>
                <a:lnTo>
                  <a:pt x="1224582" y="329096"/>
                </a:lnTo>
                <a:lnTo>
                  <a:pt x="1226175" y="336414"/>
                </a:lnTo>
                <a:lnTo>
                  <a:pt x="1227450" y="343731"/>
                </a:lnTo>
                <a:lnTo>
                  <a:pt x="1228088" y="351685"/>
                </a:lnTo>
                <a:lnTo>
                  <a:pt x="1228725" y="359639"/>
                </a:lnTo>
                <a:lnTo>
                  <a:pt x="1228725" y="368229"/>
                </a:lnTo>
                <a:lnTo>
                  <a:pt x="1228725" y="446493"/>
                </a:lnTo>
                <a:lnTo>
                  <a:pt x="1228725" y="454447"/>
                </a:lnTo>
                <a:lnTo>
                  <a:pt x="1228088" y="462083"/>
                </a:lnTo>
                <a:lnTo>
                  <a:pt x="1227450" y="469082"/>
                </a:lnTo>
                <a:lnTo>
                  <a:pt x="1226175" y="476399"/>
                </a:lnTo>
                <a:lnTo>
                  <a:pt x="1224582" y="482762"/>
                </a:lnTo>
                <a:lnTo>
                  <a:pt x="1222670" y="488807"/>
                </a:lnTo>
                <a:lnTo>
                  <a:pt x="1220439" y="494852"/>
                </a:lnTo>
                <a:lnTo>
                  <a:pt x="1217889" y="500579"/>
                </a:lnTo>
                <a:lnTo>
                  <a:pt x="1215340" y="505669"/>
                </a:lnTo>
                <a:lnTo>
                  <a:pt x="1212472" y="510441"/>
                </a:lnTo>
                <a:lnTo>
                  <a:pt x="1208966" y="515532"/>
                </a:lnTo>
                <a:lnTo>
                  <a:pt x="1205779" y="519986"/>
                </a:lnTo>
                <a:lnTo>
                  <a:pt x="1201955" y="523804"/>
                </a:lnTo>
                <a:lnTo>
                  <a:pt x="1198130" y="527621"/>
                </a:lnTo>
                <a:lnTo>
                  <a:pt x="1193987" y="531439"/>
                </a:lnTo>
                <a:lnTo>
                  <a:pt x="1189844" y="534621"/>
                </a:lnTo>
                <a:lnTo>
                  <a:pt x="1185382" y="538120"/>
                </a:lnTo>
                <a:lnTo>
                  <a:pt x="1180602" y="540666"/>
                </a:lnTo>
                <a:lnTo>
                  <a:pt x="1176140" y="543529"/>
                </a:lnTo>
                <a:lnTo>
                  <a:pt x="1171360" y="546074"/>
                </a:lnTo>
                <a:lnTo>
                  <a:pt x="1166261" y="548301"/>
                </a:lnTo>
                <a:lnTo>
                  <a:pt x="1160843" y="549892"/>
                </a:lnTo>
                <a:lnTo>
                  <a:pt x="1155744" y="551801"/>
                </a:lnTo>
                <a:lnTo>
                  <a:pt x="1150326" y="553392"/>
                </a:lnTo>
                <a:lnTo>
                  <a:pt x="1139172" y="555937"/>
                </a:lnTo>
                <a:lnTo>
                  <a:pt x="1128017" y="557527"/>
                </a:lnTo>
                <a:lnTo>
                  <a:pt x="1116863" y="558482"/>
                </a:lnTo>
                <a:lnTo>
                  <a:pt x="1105709" y="558800"/>
                </a:lnTo>
                <a:lnTo>
                  <a:pt x="1091049" y="558482"/>
                </a:lnTo>
                <a:lnTo>
                  <a:pt x="1084037" y="558164"/>
                </a:lnTo>
                <a:lnTo>
                  <a:pt x="1077345" y="557527"/>
                </a:lnTo>
                <a:lnTo>
                  <a:pt x="1070652" y="556255"/>
                </a:lnTo>
                <a:lnTo>
                  <a:pt x="1064278" y="555300"/>
                </a:lnTo>
                <a:lnTo>
                  <a:pt x="1057904" y="553710"/>
                </a:lnTo>
                <a:lnTo>
                  <a:pt x="1052168" y="552119"/>
                </a:lnTo>
                <a:lnTo>
                  <a:pt x="1046113" y="550528"/>
                </a:lnTo>
                <a:lnTo>
                  <a:pt x="1040376" y="548301"/>
                </a:lnTo>
                <a:lnTo>
                  <a:pt x="1034958" y="546074"/>
                </a:lnTo>
                <a:lnTo>
                  <a:pt x="1029541" y="543529"/>
                </a:lnTo>
                <a:lnTo>
                  <a:pt x="1024441" y="540666"/>
                </a:lnTo>
                <a:lnTo>
                  <a:pt x="1019661" y="537802"/>
                </a:lnTo>
                <a:lnTo>
                  <a:pt x="1014881" y="534621"/>
                </a:lnTo>
                <a:lnTo>
                  <a:pt x="1010100" y="531439"/>
                </a:lnTo>
                <a:lnTo>
                  <a:pt x="1006276" y="527940"/>
                </a:lnTo>
                <a:lnTo>
                  <a:pt x="1002133" y="523804"/>
                </a:lnTo>
                <a:lnTo>
                  <a:pt x="998308" y="519986"/>
                </a:lnTo>
                <a:lnTo>
                  <a:pt x="994484" y="515850"/>
                </a:lnTo>
                <a:lnTo>
                  <a:pt x="991616" y="511396"/>
                </a:lnTo>
                <a:lnTo>
                  <a:pt x="988748" y="506305"/>
                </a:lnTo>
                <a:lnTo>
                  <a:pt x="985879" y="501533"/>
                </a:lnTo>
                <a:lnTo>
                  <a:pt x="983648" y="496443"/>
                </a:lnTo>
                <a:lnTo>
                  <a:pt x="981418" y="490716"/>
                </a:lnTo>
                <a:lnTo>
                  <a:pt x="979824" y="485308"/>
                </a:lnTo>
                <a:lnTo>
                  <a:pt x="978231" y="479263"/>
                </a:lnTo>
                <a:lnTo>
                  <a:pt x="976956" y="473218"/>
                </a:lnTo>
                <a:lnTo>
                  <a:pt x="976000" y="466855"/>
                </a:lnTo>
                <a:lnTo>
                  <a:pt x="975044" y="460174"/>
                </a:lnTo>
                <a:lnTo>
                  <a:pt x="974725" y="453493"/>
                </a:lnTo>
                <a:lnTo>
                  <a:pt x="974725" y="446493"/>
                </a:lnTo>
                <a:lnTo>
                  <a:pt x="974725" y="373955"/>
                </a:lnTo>
                <a:lnTo>
                  <a:pt x="974725" y="366002"/>
                </a:lnTo>
                <a:lnTo>
                  <a:pt x="975044" y="358684"/>
                </a:lnTo>
                <a:lnTo>
                  <a:pt x="976000" y="351049"/>
                </a:lnTo>
                <a:lnTo>
                  <a:pt x="976956" y="344049"/>
                </a:lnTo>
                <a:lnTo>
                  <a:pt x="978231" y="337368"/>
                </a:lnTo>
                <a:lnTo>
                  <a:pt x="979824" y="331005"/>
                </a:lnTo>
                <a:lnTo>
                  <a:pt x="981418" y="324642"/>
                </a:lnTo>
                <a:lnTo>
                  <a:pt x="983648" y="318915"/>
                </a:lnTo>
                <a:lnTo>
                  <a:pt x="985879" y="312871"/>
                </a:lnTo>
                <a:lnTo>
                  <a:pt x="988748" y="307144"/>
                </a:lnTo>
                <a:lnTo>
                  <a:pt x="991616" y="302054"/>
                </a:lnTo>
                <a:lnTo>
                  <a:pt x="994484" y="296963"/>
                </a:lnTo>
                <a:lnTo>
                  <a:pt x="998308" y="291873"/>
                </a:lnTo>
                <a:lnTo>
                  <a:pt x="1002133" y="287419"/>
                </a:lnTo>
                <a:lnTo>
                  <a:pt x="1006276" y="283283"/>
                </a:lnTo>
                <a:lnTo>
                  <a:pt x="1010100" y="279465"/>
                </a:lnTo>
                <a:lnTo>
                  <a:pt x="1014881" y="275329"/>
                </a:lnTo>
                <a:lnTo>
                  <a:pt x="1019661" y="271829"/>
                </a:lnTo>
                <a:lnTo>
                  <a:pt x="1024441" y="268648"/>
                </a:lnTo>
                <a:lnTo>
                  <a:pt x="1029541" y="265148"/>
                </a:lnTo>
                <a:lnTo>
                  <a:pt x="1034958" y="262603"/>
                </a:lnTo>
                <a:lnTo>
                  <a:pt x="1040376" y="260058"/>
                </a:lnTo>
                <a:lnTo>
                  <a:pt x="1046113" y="257831"/>
                </a:lnTo>
                <a:lnTo>
                  <a:pt x="1052168" y="255604"/>
                </a:lnTo>
                <a:lnTo>
                  <a:pt x="1057904" y="253695"/>
                </a:lnTo>
                <a:lnTo>
                  <a:pt x="1064278" y="252104"/>
                </a:lnTo>
                <a:lnTo>
                  <a:pt x="1070652" y="250832"/>
                </a:lnTo>
                <a:lnTo>
                  <a:pt x="1077345" y="249559"/>
                </a:lnTo>
                <a:lnTo>
                  <a:pt x="1084037" y="248923"/>
                </a:lnTo>
                <a:lnTo>
                  <a:pt x="1091049" y="247968"/>
                </a:lnTo>
                <a:lnTo>
                  <a:pt x="1098379" y="247650"/>
                </a:lnTo>
                <a:close/>
                <a:moveTo>
                  <a:pt x="1435735" y="244475"/>
                </a:moveTo>
                <a:lnTo>
                  <a:pt x="1488122" y="244475"/>
                </a:lnTo>
                <a:lnTo>
                  <a:pt x="1493838" y="244793"/>
                </a:lnTo>
                <a:lnTo>
                  <a:pt x="1496060" y="245110"/>
                </a:lnTo>
                <a:lnTo>
                  <a:pt x="1497648" y="246063"/>
                </a:lnTo>
                <a:lnTo>
                  <a:pt x="1499235" y="246698"/>
                </a:lnTo>
                <a:lnTo>
                  <a:pt x="1500505" y="247968"/>
                </a:lnTo>
                <a:lnTo>
                  <a:pt x="1501140" y="248920"/>
                </a:lnTo>
                <a:lnTo>
                  <a:pt x="1501775" y="250190"/>
                </a:lnTo>
                <a:lnTo>
                  <a:pt x="1501775" y="252095"/>
                </a:lnTo>
                <a:lnTo>
                  <a:pt x="1501458" y="253683"/>
                </a:lnTo>
                <a:lnTo>
                  <a:pt x="1500505" y="258128"/>
                </a:lnTo>
                <a:lnTo>
                  <a:pt x="1497648" y="264160"/>
                </a:lnTo>
                <a:lnTo>
                  <a:pt x="1493838" y="271780"/>
                </a:lnTo>
                <a:lnTo>
                  <a:pt x="1178878" y="883603"/>
                </a:lnTo>
                <a:lnTo>
                  <a:pt x="1175068" y="890588"/>
                </a:lnTo>
                <a:lnTo>
                  <a:pt x="1171575" y="896621"/>
                </a:lnTo>
                <a:lnTo>
                  <a:pt x="1168718" y="901066"/>
                </a:lnTo>
                <a:lnTo>
                  <a:pt x="1165860" y="904241"/>
                </a:lnTo>
                <a:lnTo>
                  <a:pt x="1164590" y="905511"/>
                </a:lnTo>
                <a:lnTo>
                  <a:pt x="1163002" y="906463"/>
                </a:lnTo>
                <a:lnTo>
                  <a:pt x="1161098" y="907416"/>
                </a:lnTo>
                <a:lnTo>
                  <a:pt x="1159192" y="908051"/>
                </a:lnTo>
                <a:lnTo>
                  <a:pt x="1154748" y="909321"/>
                </a:lnTo>
                <a:lnTo>
                  <a:pt x="1149668" y="909638"/>
                </a:lnTo>
                <a:lnTo>
                  <a:pt x="1098232" y="909638"/>
                </a:lnTo>
                <a:lnTo>
                  <a:pt x="1091565" y="909321"/>
                </a:lnTo>
                <a:lnTo>
                  <a:pt x="1089025" y="908368"/>
                </a:lnTo>
                <a:lnTo>
                  <a:pt x="1086485" y="907733"/>
                </a:lnTo>
                <a:lnTo>
                  <a:pt x="1084580" y="907098"/>
                </a:lnTo>
                <a:lnTo>
                  <a:pt x="1082675" y="905828"/>
                </a:lnTo>
                <a:lnTo>
                  <a:pt x="1081405" y="904876"/>
                </a:lnTo>
                <a:lnTo>
                  <a:pt x="1080452" y="903288"/>
                </a:lnTo>
                <a:lnTo>
                  <a:pt x="1079818" y="901383"/>
                </a:lnTo>
                <a:lnTo>
                  <a:pt x="1079500" y="899478"/>
                </a:lnTo>
                <a:lnTo>
                  <a:pt x="1079500" y="896938"/>
                </a:lnTo>
                <a:lnTo>
                  <a:pt x="1080135" y="894398"/>
                </a:lnTo>
                <a:lnTo>
                  <a:pt x="1080770" y="891223"/>
                </a:lnTo>
                <a:lnTo>
                  <a:pt x="1082040" y="888048"/>
                </a:lnTo>
                <a:lnTo>
                  <a:pt x="1085850" y="880111"/>
                </a:lnTo>
                <a:lnTo>
                  <a:pt x="1399540" y="269558"/>
                </a:lnTo>
                <a:lnTo>
                  <a:pt x="1403350" y="262573"/>
                </a:lnTo>
                <a:lnTo>
                  <a:pt x="1407160" y="257175"/>
                </a:lnTo>
                <a:lnTo>
                  <a:pt x="1410335" y="252730"/>
                </a:lnTo>
                <a:lnTo>
                  <a:pt x="1413510" y="249555"/>
                </a:lnTo>
                <a:lnTo>
                  <a:pt x="1414780" y="248603"/>
                </a:lnTo>
                <a:lnTo>
                  <a:pt x="1416685" y="247333"/>
                </a:lnTo>
                <a:lnTo>
                  <a:pt x="1418908" y="246698"/>
                </a:lnTo>
                <a:lnTo>
                  <a:pt x="1421448" y="246063"/>
                </a:lnTo>
                <a:lnTo>
                  <a:pt x="1427798" y="244793"/>
                </a:lnTo>
                <a:lnTo>
                  <a:pt x="1435735" y="244475"/>
                </a:lnTo>
                <a:close/>
                <a:moveTo>
                  <a:pt x="207645" y="180383"/>
                </a:moveTo>
                <a:lnTo>
                  <a:pt x="201612" y="181653"/>
                </a:lnTo>
                <a:lnTo>
                  <a:pt x="196215" y="183241"/>
                </a:lnTo>
                <a:lnTo>
                  <a:pt x="190818" y="184829"/>
                </a:lnTo>
                <a:lnTo>
                  <a:pt x="185738" y="187687"/>
                </a:lnTo>
                <a:lnTo>
                  <a:pt x="180975" y="190545"/>
                </a:lnTo>
                <a:lnTo>
                  <a:pt x="175895" y="193721"/>
                </a:lnTo>
                <a:lnTo>
                  <a:pt x="171768" y="197532"/>
                </a:lnTo>
                <a:lnTo>
                  <a:pt x="168275" y="201660"/>
                </a:lnTo>
                <a:lnTo>
                  <a:pt x="164782" y="206424"/>
                </a:lnTo>
                <a:lnTo>
                  <a:pt x="161925" y="211187"/>
                </a:lnTo>
                <a:lnTo>
                  <a:pt x="159385" y="216586"/>
                </a:lnTo>
                <a:lnTo>
                  <a:pt x="157480" y="221667"/>
                </a:lnTo>
                <a:lnTo>
                  <a:pt x="155892" y="227384"/>
                </a:lnTo>
                <a:lnTo>
                  <a:pt x="154940" y="233417"/>
                </a:lnTo>
                <a:lnTo>
                  <a:pt x="154305" y="239134"/>
                </a:lnTo>
                <a:lnTo>
                  <a:pt x="154305" y="922872"/>
                </a:lnTo>
                <a:lnTo>
                  <a:pt x="154940" y="929224"/>
                </a:lnTo>
                <a:lnTo>
                  <a:pt x="155892" y="934940"/>
                </a:lnTo>
                <a:lnTo>
                  <a:pt x="157480" y="940339"/>
                </a:lnTo>
                <a:lnTo>
                  <a:pt x="159385" y="946055"/>
                </a:lnTo>
                <a:lnTo>
                  <a:pt x="161925" y="951136"/>
                </a:lnTo>
                <a:lnTo>
                  <a:pt x="164782" y="956217"/>
                </a:lnTo>
                <a:lnTo>
                  <a:pt x="168275" y="960663"/>
                </a:lnTo>
                <a:lnTo>
                  <a:pt x="171768" y="965109"/>
                </a:lnTo>
                <a:lnTo>
                  <a:pt x="175895" y="968603"/>
                </a:lnTo>
                <a:lnTo>
                  <a:pt x="180975" y="972096"/>
                </a:lnTo>
                <a:lnTo>
                  <a:pt x="185738" y="974954"/>
                </a:lnTo>
                <a:lnTo>
                  <a:pt x="190818" y="977495"/>
                </a:lnTo>
                <a:lnTo>
                  <a:pt x="196215" y="979400"/>
                </a:lnTo>
                <a:lnTo>
                  <a:pt x="201612" y="980988"/>
                </a:lnTo>
                <a:lnTo>
                  <a:pt x="207645" y="982258"/>
                </a:lnTo>
                <a:lnTo>
                  <a:pt x="213678" y="982258"/>
                </a:lnTo>
                <a:lnTo>
                  <a:pt x="1653222" y="982258"/>
                </a:lnTo>
                <a:lnTo>
                  <a:pt x="1659255" y="982258"/>
                </a:lnTo>
                <a:lnTo>
                  <a:pt x="1664970" y="980988"/>
                </a:lnTo>
                <a:lnTo>
                  <a:pt x="1670685" y="979400"/>
                </a:lnTo>
                <a:lnTo>
                  <a:pt x="1676082" y="977495"/>
                </a:lnTo>
                <a:lnTo>
                  <a:pt x="1681162" y="974954"/>
                </a:lnTo>
                <a:lnTo>
                  <a:pt x="1685925" y="972096"/>
                </a:lnTo>
                <a:lnTo>
                  <a:pt x="1690688" y="968603"/>
                </a:lnTo>
                <a:lnTo>
                  <a:pt x="1694815" y="965109"/>
                </a:lnTo>
                <a:lnTo>
                  <a:pt x="1698625" y="960663"/>
                </a:lnTo>
                <a:lnTo>
                  <a:pt x="1701800" y="956217"/>
                </a:lnTo>
                <a:lnTo>
                  <a:pt x="1704658" y="951136"/>
                </a:lnTo>
                <a:lnTo>
                  <a:pt x="1707515" y="946055"/>
                </a:lnTo>
                <a:lnTo>
                  <a:pt x="1709420" y="940339"/>
                </a:lnTo>
                <a:lnTo>
                  <a:pt x="1710690" y="934940"/>
                </a:lnTo>
                <a:lnTo>
                  <a:pt x="1711960" y="929224"/>
                </a:lnTo>
                <a:lnTo>
                  <a:pt x="1712278" y="922872"/>
                </a:lnTo>
                <a:lnTo>
                  <a:pt x="1712278" y="239134"/>
                </a:lnTo>
                <a:lnTo>
                  <a:pt x="1711960" y="233417"/>
                </a:lnTo>
                <a:lnTo>
                  <a:pt x="1710690" y="227384"/>
                </a:lnTo>
                <a:lnTo>
                  <a:pt x="1709420" y="221667"/>
                </a:lnTo>
                <a:lnTo>
                  <a:pt x="1707515" y="216586"/>
                </a:lnTo>
                <a:lnTo>
                  <a:pt x="1704658" y="211187"/>
                </a:lnTo>
                <a:lnTo>
                  <a:pt x="1701800" y="206424"/>
                </a:lnTo>
                <a:lnTo>
                  <a:pt x="1698625" y="201660"/>
                </a:lnTo>
                <a:lnTo>
                  <a:pt x="1694815" y="197532"/>
                </a:lnTo>
                <a:lnTo>
                  <a:pt x="1690688" y="193721"/>
                </a:lnTo>
                <a:lnTo>
                  <a:pt x="1685925" y="190545"/>
                </a:lnTo>
                <a:lnTo>
                  <a:pt x="1681162" y="187687"/>
                </a:lnTo>
                <a:lnTo>
                  <a:pt x="1676082" y="184829"/>
                </a:lnTo>
                <a:lnTo>
                  <a:pt x="1670685" y="183241"/>
                </a:lnTo>
                <a:lnTo>
                  <a:pt x="1664970" y="181653"/>
                </a:lnTo>
                <a:lnTo>
                  <a:pt x="1659255" y="180383"/>
                </a:lnTo>
                <a:lnTo>
                  <a:pt x="1653222" y="180383"/>
                </a:lnTo>
                <a:lnTo>
                  <a:pt x="213678" y="180383"/>
                </a:lnTo>
                <a:lnTo>
                  <a:pt x="207645" y="180383"/>
                </a:lnTo>
                <a:close/>
                <a:moveTo>
                  <a:pt x="78740" y="0"/>
                </a:moveTo>
                <a:lnTo>
                  <a:pt x="1788160" y="0"/>
                </a:lnTo>
                <a:lnTo>
                  <a:pt x="1795780" y="318"/>
                </a:lnTo>
                <a:lnTo>
                  <a:pt x="1803718" y="1270"/>
                </a:lnTo>
                <a:lnTo>
                  <a:pt x="1811338" y="3493"/>
                </a:lnTo>
                <a:lnTo>
                  <a:pt x="1818640" y="6352"/>
                </a:lnTo>
                <a:lnTo>
                  <a:pt x="1825625" y="9527"/>
                </a:lnTo>
                <a:lnTo>
                  <a:pt x="1831975" y="13338"/>
                </a:lnTo>
                <a:lnTo>
                  <a:pt x="1837690" y="18102"/>
                </a:lnTo>
                <a:lnTo>
                  <a:pt x="1843722" y="22865"/>
                </a:lnTo>
                <a:lnTo>
                  <a:pt x="1848485" y="28582"/>
                </a:lnTo>
                <a:lnTo>
                  <a:pt x="1852930" y="34933"/>
                </a:lnTo>
                <a:lnTo>
                  <a:pt x="1857058" y="41285"/>
                </a:lnTo>
                <a:lnTo>
                  <a:pt x="1860550" y="48271"/>
                </a:lnTo>
                <a:lnTo>
                  <a:pt x="1863090" y="55258"/>
                </a:lnTo>
                <a:lnTo>
                  <a:pt x="1865312" y="62562"/>
                </a:lnTo>
                <a:lnTo>
                  <a:pt x="1866582" y="70502"/>
                </a:lnTo>
                <a:lnTo>
                  <a:pt x="1866900" y="78759"/>
                </a:lnTo>
                <a:lnTo>
                  <a:pt x="1866900" y="2624755"/>
                </a:lnTo>
                <a:lnTo>
                  <a:pt x="1866582" y="2633012"/>
                </a:lnTo>
                <a:lnTo>
                  <a:pt x="1865312" y="2640633"/>
                </a:lnTo>
                <a:lnTo>
                  <a:pt x="1863090" y="2648255"/>
                </a:lnTo>
                <a:lnTo>
                  <a:pt x="1860550" y="2655559"/>
                </a:lnTo>
                <a:lnTo>
                  <a:pt x="1857058" y="2662228"/>
                </a:lnTo>
                <a:lnTo>
                  <a:pt x="1852930" y="2668580"/>
                </a:lnTo>
                <a:lnTo>
                  <a:pt x="1848485" y="2674931"/>
                </a:lnTo>
                <a:lnTo>
                  <a:pt x="1843722" y="2680330"/>
                </a:lnTo>
                <a:lnTo>
                  <a:pt x="1837690" y="2685729"/>
                </a:lnTo>
                <a:lnTo>
                  <a:pt x="1831975" y="2690175"/>
                </a:lnTo>
                <a:lnTo>
                  <a:pt x="1825625" y="2693986"/>
                </a:lnTo>
                <a:lnTo>
                  <a:pt x="1818640" y="2697162"/>
                </a:lnTo>
                <a:lnTo>
                  <a:pt x="1811338" y="2700020"/>
                </a:lnTo>
                <a:lnTo>
                  <a:pt x="1803718" y="2701925"/>
                </a:lnTo>
                <a:lnTo>
                  <a:pt x="1795780" y="2703196"/>
                </a:lnTo>
                <a:lnTo>
                  <a:pt x="1788160" y="2703513"/>
                </a:lnTo>
                <a:lnTo>
                  <a:pt x="78740" y="2703513"/>
                </a:lnTo>
                <a:lnTo>
                  <a:pt x="70802" y="2703196"/>
                </a:lnTo>
                <a:lnTo>
                  <a:pt x="63182" y="2701925"/>
                </a:lnTo>
                <a:lnTo>
                  <a:pt x="55562" y="2700020"/>
                </a:lnTo>
                <a:lnTo>
                  <a:pt x="48260" y="2697162"/>
                </a:lnTo>
                <a:lnTo>
                  <a:pt x="41592" y="2693986"/>
                </a:lnTo>
                <a:lnTo>
                  <a:pt x="34925" y="2690175"/>
                </a:lnTo>
                <a:lnTo>
                  <a:pt x="28892" y="2685729"/>
                </a:lnTo>
                <a:lnTo>
                  <a:pt x="23178" y="2680330"/>
                </a:lnTo>
                <a:lnTo>
                  <a:pt x="18098" y="2674931"/>
                </a:lnTo>
                <a:lnTo>
                  <a:pt x="13652" y="2668580"/>
                </a:lnTo>
                <a:lnTo>
                  <a:pt x="9525" y="2662228"/>
                </a:lnTo>
                <a:lnTo>
                  <a:pt x="6350" y="2655559"/>
                </a:lnTo>
                <a:lnTo>
                  <a:pt x="3492" y="2648255"/>
                </a:lnTo>
                <a:lnTo>
                  <a:pt x="1905" y="2640633"/>
                </a:lnTo>
                <a:lnTo>
                  <a:pt x="318" y="2633012"/>
                </a:lnTo>
                <a:lnTo>
                  <a:pt x="0" y="2624755"/>
                </a:lnTo>
                <a:lnTo>
                  <a:pt x="0" y="78759"/>
                </a:lnTo>
                <a:lnTo>
                  <a:pt x="318" y="70502"/>
                </a:lnTo>
                <a:lnTo>
                  <a:pt x="1905" y="62562"/>
                </a:lnTo>
                <a:lnTo>
                  <a:pt x="3492" y="55258"/>
                </a:lnTo>
                <a:lnTo>
                  <a:pt x="6350" y="48271"/>
                </a:lnTo>
                <a:lnTo>
                  <a:pt x="9525" y="41285"/>
                </a:lnTo>
                <a:lnTo>
                  <a:pt x="13652" y="34933"/>
                </a:lnTo>
                <a:lnTo>
                  <a:pt x="18098" y="28582"/>
                </a:lnTo>
                <a:lnTo>
                  <a:pt x="23178" y="22865"/>
                </a:lnTo>
                <a:lnTo>
                  <a:pt x="28892" y="18102"/>
                </a:lnTo>
                <a:lnTo>
                  <a:pt x="34925" y="13338"/>
                </a:lnTo>
                <a:lnTo>
                  <a:pt x="41592" y="9527"/>
                </a:lnTo>
                <a:lnTo>
                  <a:pt x="48260" y="6352"/>
                </a:lnTo>
                <a:lnTo>
                  <a:pt x="55562" y="3493"/>
                </a:lnTo>
                <a:lnTo>
                  <a:pt x="63182" y="1270"/>
                </a:lnTo>
                <a:lnTo>
                  <a:pt x="70802" y="318"/>
                </a:lnTo>
                <a:lnTo>
                  <a:pt x="787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4" name="KSO_Shape"/>
          <p:cNvSpPr/>
          <p:nvPr>
            <p:custDataLst>
              <p:tags r:id="rId17"/>
            </p:custDataLst>
          </p:nvPr>
        </p:nvSpPr>
        <p:spPr>
          <a:xfrm>
            <a:off x="8511748" y="2398205"/>
            <a:ext cx="85255" cy="370754"/>
          </a:xfrm>
          <a:custGeom>
            <a:avLst/>
            <a:gdLst>
              <a:gd name="connsiteX0" fmla="*/ 68824 w 586846"/>
              <a:gd name="connsiteY0" fmla="*/ 1723528 h 2207149"/>
              <a:gd name="connsiteX1" fmla="*/ 229234 w 586846"/>
              <a:gd name="connsiteY1" fmla="*/ 1999898 h 2207149"/>
              <a:gd name="connsiteX2" fmla="*/ 395081 w 586846"/>
              <a:gd name="connsiteY2" fmla="*/ 1968031 h 2207149"/>
              <a:gd name="connsiteX3" fmla="*/ 530795 w 586846"/>
              <a:gd name="connsiteY3" fmla="*/ 1725944 h 2207149"/>
              <a:gd name="connsiteX4" fmla="*/ 306023 w 586846"/>
              <a:gd name="connsiteY4" fmla="*/ 76465 h 2207149"/>
              <a:gd name="connsiteX5" fmla="*/ 306023 w 586846"/>
              <a:gd name="connsiteY5" fmla="*/ 1514740 h 2207149"/>
              <a:gd name="connsiteX6" fmla="*/ 529167 w 586846"/>
              <a:gd name="connsiteY6" fmla="*/ 1514740 h 2207149"/>
              <a:gd name="connsiteX7" fmla="*/ 529167 w 586846"/>
              <a:gd name="connsiteY7" fmla="*/ 155048 h 2207149"/>
              <a:gd name="connsiteX8" fmla="*/ 450584 w 586846"/>
              <a:gd name="connsiteY8" fmla="*/ 76465 h 2207149"/>
              <a:gd name="connsiteX9" fmla="*/ 136262 w 586846"/>
              <a:gd name="connsiteY9" fmla="*/ 76465 h 2207149"/>
              <a:gd name="connsiteX10" fmla="*/ 57679 w 586846"/>
              <a:gd name="connsiteY10" fmla="*/ 155048 h 2207149"/>
              <a:gd name="connsiteX11" fmla="*/ 57679 w 586846"/>
              <a:gd name="connsiteY11" fmla="*/ 1514740 h 2207149"/>
              <a:gd name="connsiteX12" fmla="*/ 280823 w 586846"/>
              <a:gd name="connsiteY12" fmla="*/ 1514740 h 2207149"/>
              <a:gd name="connsiteX13" fmla="*/ 280823 w 586846"/>
              <a:gd name="connsiteY13" fmla="*/ 76465 h 2207149"/>
              <a:gd name="connsiteX14" fmla="*/ 97810 w 586846"/>
              <a:gd name="connsiteY14" fmla="*/ 0 h 2207149"/>
              <a:gd name="connsiteX15" fmla="*/ 489036 w 586846"/>
              <a:gd name="connsiteY15" fmla="*/ 0 h 2207149"/>
              <a:gd name="connsiteX16" fmla="*/ 586846 w 586846"/>
              <a:gd name="connsiteY16" fmla="*/ 97810 h 2207149"/>
              <a:gd name="connsiteX17" fmla="*/ 586846 w 586846"/>
              <a:gd name="connsiteY17" fmla="*/ 1690953 h 2207149"/>
              <a:gd name="connsiteX18" fmla="*/ 586517 w 586846"/>
              <a:gd name="connsiteY18" fmla="*/ 1690953 h 2207149"/>
              <a:gd name="connsiteX19" fmla="*/ 586514 w 586846"/>
              <a:gd name="connsiteY19" fmla="*/ 1691828 h 2207149"/>
              <a:gd name="connsiteX20" fmla="*/ 586823 w 586846"/>
              <a:gd name="connsiteY20" fmla="*/ 1691829 h 2207149"/>
              <a:gd name="connsiteX21" fmla="*/ 586812 w 586846"/>
              <a:gd name="connsiteY21" fmla="*/ 1694880 h 2207149"/>
              <a:gd name="connsiteX22" fmla="*/ 299633 w 586846"/>
              <a:gd name="connsiteY22" fmla="*/ 2207149 h 2207149"/>
              <a:gd name="connsiteX23" fmla="*/ 23 w 586846"/>
              <a:gd name="connsiteY23" fmla="*/ 1690953 h 2207149"/>
              <a:gd name="connsiteX24" fmla="*/ 0 w 586846"/>
              <a:gd name="connsiteY24" fmla="*/ 1690953 h 2207149"/>
              <a:gd name="connsiteX25" fmla="*/ 0 w 586846"/>
              <a:gd name="connsiteY25" fmla="*/ 97810 h 2207149"/>
              <a:gd name="connsiteX26" fmla="*/ 97810 w 586846"/>
              <a:gd name="connsiteY26" fmla="*/ 0 h 2207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86846" h="2207149">
                <a:moveTo>
                  <a:pt x="68824" y="1723528"/>
                </a:moveTo>
                <a:lnTo>
                  <a:pt x="229234" y="1999898"/>
                </a:lnTo>
                <a:lnTo>
                  <a:pt x="395081" y="1968031"/>
                </a:lnTo>
                <a:lnTo>
                  <a:pt x="530795" y="1725944"/>
                </a:lnTo>
                <a:close/>
                <a:moveTo>
                  <a:pt x="306023" y="76465"/>
                </a:moveTo>
                <a:lnTo>
                  <a:pt x="306023" y="1514740"/>
                </a:lnTo>
                <a:lnTo>
                  <a:pt x="529167" y="1514740"/>
                </a:lnTo>
                <a:lnTo>
                  <a:pt x="529167" y="155048"/>
                </a:lnTo>
                <a:cubicBezTo>
                  <a:pt x="529167" y="111648"/>
                  <a:pt x="493984" y="76465"/>
                  <a:pt x="450584" y="76465"/>
                </a:cubicBezTo>
                <a:close/>
                <a:moveTo>
                  <a:pt x="136262" y="76465"/>
                </a:moveTo>
                <a:cubicBezTo>
                  <a:pt x="92862" y="76465"/>
                  <a:pt x="57679" y="111648"/>
                  <a:pt x="57679" y="155048"/>
                </a:cubicBezTo>
                <a:lnTo>
                  <a:pt x="57679" y="1514740"/>
                </a:lnTo>
                <a:lnTo>
                  <a:pt x="280823" y="1514740"/>
                </a:lnTo>
                <a:lnTo>
                  <a:pt x="280823" y="76465"/>
                </a:lnTo>
                <a:close/>
                <a:moveTo>
                  <a:pt x="97810" y="0"/>
                </a:moveTo>
                <a:lnTo>
                  <a:pt x="489036" y="0"/>
                </a:lnTo>
                <a:cubicBezTo>
                  <a:pt x="543055" y="0"/>
                  <a:pt x="586846" y="43791"/>
                  <a:pt x="586846" y="97810"/>
                </a:cubicBezTo>
                <a:lnTo>
                  <a:pt x="586846" y="1690953"/>
                </a:lnTo>
                <a:lnTo>
                  <a:pt x="586517" y="1690953"/>
                </a:lnTo>
                <a:lnTo>
                  <a:pt x="586514" y="1691828"/>
                </a:lnTo>
                <a:lnTo>
                  <a:pt x="586823" y="1691829"/>
                </a:lnTo>
                <a:lnTo>
                  <a:pt x="586812" y="1694880"/>
                </a:lnTo>
                <a:lnTo>
                  <a:pt x="299633" y="2207149"/>
                </a:lnTo>
                <a:lnTo>
                  <a:pt x="23" y="1690953"/>
                </a:lnTo>
                <a:lnTo>
                  <a:pt x="0" y="1690953"/>
                </a:lnTo>
                <a:lnTo>
                  <a:pt x="0" y="97810"/>
                </a:lnTo>
                <a:cubicBezTo>
                  <a:pt x="0" y="43791"/>
                  <a:pt x="43791" y="0"/>
                  <a:pt x="978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5" name="KSO_Shape"/>
          <p:cNvSpPr/>
          <p:nvPr>
            <p:custDataLst>
              <p:tags r:id="rId18"/>
            </p:custDataLst>
          </p:nvPr>
        </p:nvSpPr>
        <p:spPr bwMode="auto">
          <a:xfrm>
            <a:off x="9033886" y="3903200"/>
            <a:ext cx="238802" cy="387317"/>
          </a:xfrm>
          <a:custGeom>
            <a:avLst/>
            <a:gdLst>
              <a:gd name="T0" fmla="*/ 2147483646 w 4228"/>
              <a:gd name="T1" fmla="*/ 2147483646 h 5910"/>
              <a:gd name="T2" fmla="*/ 2147483646 w 4228"/>
              <a:gd name="T3" fmla="*/ 2147483646 h 5910"/>
              <a:gd name="T4" fmla="*/ 2147483646 w 4228"/>
              <a:gd name="T5" fmla="*/ 2147483646 h 5910"/>
              <a:gd name="T6" fmla="*/ 2147483646 w 4228"/>
              <a:gd name="T7" fmla="*/ 2147483646 h 5910"/>
              <a:gd name="T8" fmla="*/ 2147483646 w 4228"/>
              <a:gd name="T9" fmla="*/ 736754076 h 5910"/>
              <a:gd name="T10" fmla="*/ 2147483646 w 4228"/>
              <a:gd name="T11" fmla="*/ 468900117 h 5910"/>
              <a:gd name="T12" fmla="*/ 2147483646 w 4228"/>
              <a:gd name="T13" fmla="*/ 2147483646 h 5910"/>
              <a:gd name="T14" fmla="*/ 2147483646 w 4228"/>
              <a:gd name="T15" fmla="*/ 2147483646 h 5910"/>
              <a:gd name="T16" fmla="*/ 769768890 w 4228"/>
              <a:gd name="T17" fmla="*/ 2147483646 h 5910"/>
              <a:gd name="T18" fmla="*/ 502005176 w 4228"/>
              <a:gd name="T19" fmla="*/ 2147483646 h 5910"/>
              <a:gd name="T20" fmla="*/ 2147483646 w 4228"/>
              <a:gd name="T21" fmla="*/ 2147483646 h 5910"/>
              <a:gd name="T22" fmla="*/ 2147483646 w 4228"/>
              <a:gd name="T23" fmla="*/ 2147483646 h 5910"/>
              <a:gd name="T24" fmla="*/ 2147483646 w 4228"/>
              <a:gd name="T25" fmla="*/ 2147483646 h 5910"/>
              <a:gd name="T26" fmla="*/ 2147483646 w 4228"/>
              <a:gd name="T27" fmla="*/ 2147483646 h 5910"/>
              <a:gd name="T28" fmla="*/ 2147483646 w 4228"/>
              <a:gd name="T29" fmla="*/ 2147483646 h 5910"/>
              <a:gd name="T30" fmla="*/ 2147483646 w 4228"/>
              <a:gd name="T31" fmla="*/ 2147483646 h 5910"/>
              <a:gd name="T32" fmla="*/ 2147483646 w 4228"/>
              <a:gd name="T33" fmla="*/ 2147483646 h 5910"/>
              <a:gd name="T34" fmla="*/ 2147483646 w 4228"/>
              <a:gd name="T35" fmla="*/ 2147483646 h 5910"/>
              <a:gd name="T36" fmla="*/ 2147483646 w 4228"/>
              <a:gd name="T37" fmla="*/ 2147483646 h 5910"/>
              <a:gd name="T38" fmla="*/ 2147483646 w 4228"/>
              <a:gd name="T39" fmla="*/ 2147483646 h 5910"/>
              <a:gd name="T40" fmla="*/ 2147483646 w 4228"/>
              <a:gd name="T41" fmla="*/ 2147483646 h 5910"/>
              <a:gd name="T42" fmla="*/ 2147483646 w 4228"/>
              <a:gd name="T43" fmla="*/ 2147483646 h 5910"/>
              <a:gd name="T44" fmla="*/ 2147483646 w 4228"/>
              <a:gd name="T45" fmla="*/ 2147483646 h 5910"/>
              <a:gd name="T46" fmla="*/ 2147483646 w 4228"/>
              <a:gd name="T47" fmla="*/ 2147483646 h 5910"/>
              <a:gd name="T48" fmla="*/ 2147483646 w 4228"/>
              <a:gd name="T49" fmla="*/ 2147483646 h 5910"/>
              <a:gd name="T50" fmla="*/ 2147483646 w 4228"/>
              <a:gd name="T51" fmla="*/ 2147483646 h 5910"/>
              <a:gd name="T52" fmla="*/ 2147483646 w 4228"/>
              <a:gd name="T53" fmla="*/ 2147483646 h 5910"/>
              <a:gd name="T54" fmla="*/ 2147483646 w 4228"/>
              <a:gd name="T55" fmla="*/ 2147483646 h 5910"/>
              <a:gd name="T56" fmla="*/ 2147483646 w 4228"/>
              <a:gd name="T57" fmla="*/ 2147483646 h 5910"/>
              <a:gd name="T58" fmla="*/ 2147483646 w 4228"/>
              <a:gd name="T59" fmla="*/ 2147483646 h 5910"/>
              <a:gd name="T60" fmla="*/ 2147483646 w 4228"/>
              <a:gd name="T61" fmla="*/ 2147483646 h 5910"/>
              <a:gd name="T62" fmla="*/ 2147483646 w 4228"/>
              <a:gd name="T63" fmla="*/ 2147483646 h 5910"/>
              <a:gd name="T64" fmla="*/ 2147483646 w 4228"/>
              <a:gd name="T65" fmla="*/ 2147483646 h 5910"/>
              <a:gd name="T66" fmla="*/ 2147483646 w 4228"/>
              <a:gd name="T67" fmla="*/ 2147483646 h 5910"/>
              <a:gd name="T68" fmla="*/ 2147483646 w 4228"/>
              <a:gd name="T69" fmla="*/ 2147483646 h 5910"/>
              <a:gd name="T70" fmla="*/ 2147483646 w 4228"/>
              <a:gd name="T71" fmla="*/ 2147483646 h 5910"/>
              <a:gd name="T72" fmla="*/ 2147483646 w 4228"/>
              <a:gd name="T73" fmla="*/ 2147483646 h 5910"/>
              <a:gd name="T74" fmla="*/ 2147483646 w 4228"/>
              <a:gd name="T75" fmla="*/ 2147483646 h 5910"/>
              <a:gd name="T76" fmla="*/ 2147483646 w 4228"/>
              <a:gd name="T77" fmla="*/ 2147483646 h 5910"/>
              <a:gd name="T78" fmla="*/ 2147483646 w 4228"/>
              <a:gd name="T79" fmla="*/ 2147483646 h 5910"/>
              <a:gd name="T80" fmla="*/ 2147483646 w 4228"/>
              <a:gd name="T81" fmla="*/ 2147483646 h 5910"/>
              <a:gd name="T82" fmla="*/ 2147483646 w 4228"/>
              <a:gd name="T83" fmla="*/ 2147483646 h 5910"/>
              <a:gd name="T84" fmla="*/ 2147483646 w 4228"/>
              <a:gd name="T85" fmla="*/ 2147483646 h 5910"/>
              <a:gd name="T86" fmla="*/ 2147483646 w 4228"/>
              <a:gd name="T87" fmla="*/ 2147483646 h 5910"/>
              <a:gd name="T88" fmla="*/ 2147483646 w 4228"/>
              <a:gd name="T89" fmla="*/ 2147483646 h 5910"/>
              <a:gd name="T90" fmla="*/ 2147483646 w 4228"/>
              <a:gd name="T91" fmla="*/ 2147483646 h 5910"/>
              <a:gd name="T92" fmla="*/ 2147483646 w 4228"/>
              <a:gd name="T93" fmla="*/ 2147483646 h 5910"/>
              <a:gd name="T94" fmla="*/ 2147483646 w 4228"/>
              <a:gd name="T95" fmla="*/ 2147483646 h 5910"/>
              <a:gd name="T96" fmla="*/ 2147483646 w 4228"/>
              <a:gd name="T97" fmla="*/ 2147483646 h 5910"/>
              <a:gd name="T98" fmla="*/ 2147483646 w 4228"/>
              <a:gd name="T99" fmla="*/ 2147483646 h 5910"/>
              <a:gd name="T100" fmla="*/ 2147483646 w 4228"/>
              <a:gd name="T101" fmla="*/ 2147483646 h 5910"/>
              <a:gd name="T102" fmla="*/ 2147483646 w 4228"/>
              <a:gd name="T103" fmla="*/ 2147483646 h 5910"/>
              <a:gd name="T104" fmla="*/ 2147483646 w 4228"/>
              <a:gd name="T105" fmla="*/ 2147483646 h 5910"/>
              <a:gd name="T106" fmla="*/ 2147483646 w 4228"/>
              <a:gd name="T107" fmla="*/ 2147483646 h 5910"/>
              <a:gd name="T108" fmla="*/ 2147483646 w 4228"/>
              <a:gd name="T109" fmla="*/ 2147483646 h 5910"/>
              <a:gd name="T110" fmla="*/ 2147483646 w 4228"/>
              <a:gd name="T111" fmla="*/ 2147483646 h 5910"/>
              <a:gd name="T112" fmla="*/ 2147483646 w 4228"/>
              <a:gd name="T113" fmla="*/ 2147483646 h 5910"/>
              <a:gd name="T114" fmla="*/ 2147483646 w 4228"/>
              <a:gd name="T115" fmla="*/ 2147483646 h 5910"/>
              <a:gd name="T116" fmla="*/ 2147483646 w 4228"/>
              <a:gd name="T117" fmla="*/ 2147483646 h 5910"/>
              <a:gd name="T118" fmla="*/ 2147483646 w 4228"/>
              <a:gd name="T119" fmla="*/ 2147483646 h 5910"/>
              <a:gd name="T120" fmla="*/ 2147483646 w 4228"/>
              <a:gd name="T121" fmla="*/ 2147483646 h 591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4228" h="5910">
                <a:moveTo>
                  <a:pt x="3998" y="2785"/>
                </a:moveTo>
                <a:lnTo>
                  <a:pt x="3815" y="2602"/>
                </a:lnTo>
                <a:lnTo>
                  <a:pt x="2840" y="1627"/>
                </a:lnTo>
                <a:lnTo>
                  <a:pt x="3127" y="1341"/>
                </a:lnTo>
                <a:lnTo>
                  <a:pt x="3155" y="1312"/>
                </a:lnTo>
                <a:lnTo>
                  <a:pt x="3181" y="1282"/>
                </a:lnTo>
                <a:lnTo>
                  <a:pt x="3205" y="1251"/>
                </a:lnTo>
                <a:lnTo>
                  <a:pt x="3227" y="1219"/>
                </a:lnTo>
                <a:lnTo>
                  <a:pt x="3247" y="1185"/>
                </a:lnTo>
                <a:lnTo>
                  <a:pt x="3266" y="1151"/>
                </a:lnTo>
                <a:lnTo>
                  <a:pt x="3284" y="1116"/>
                </a:lnTo>
                <a:lnTo>
                  <a:pt x="3299" y="1081"/>
                </a:lnTo>
                <a:lnTo>
                  <a:pt x="3313" y="1046"/>
                </a:lnTo>
                <a:lnTo>
                  <a:pt x="3324" y="1009"/>
                </a:lnTo>
                <a:lnTo>
                  <a:pt x="3335" y="972"/>
                </a:lnTo>
                <a:lnTo>
                  <a:pt x="3342" y="935"/>
                </a:lnTo>
                <a:lnTo>
                  <a:pt x="3349" y="898"/>
                </a:lnTo>
                <a:lnTo>
                  <a:pt x="3353" y="861"/>
                </a:lnTo>
                <a:lnTo>
                  <a:pt x="3356" y="823"/>
                </a:lnTo>
                <a:lnTo>
                  <a:pt x="3357" y="786"/>
                </a:lnTo>
                <a:lnTo>
                  <a:pt x="3356" y="748"/>
                </a:lnTo>
                <a:lnTo>
                  <a:pt x="3353" y="710"/>
                </a:lnTo>
                <a:lnTo>
                  <a:pt x="3349" y="673"/>
                </a:lnTo>
                <a:lnTo>
                  <a:pt x="3342" y="635"/>
                </a:lnTo>
                <a:lnTo>
                  <a:pt x="3335" y="598"/>
                </a:lnTo>
                <a:lnTo>
                  <a:pt x="3324" y="562"/>
                </a:lnTo>
                <a:lnTo>
                  <a:pt x="3313" y="526"/>
                </a:lnTo>
                <a:lnTo>
                  <a:pt x="3299" y="489"/>
                </a:lnTo>
                <a:lnTo>
                  <a:pt x="3284" y="455"/>
                </a:lnTo>
                <a:lnTo>
                  <a:pt x="3266" y="420"/>
                </a:lnTo>
                <a:lnTo>
                  <a:pt x="3247" y="385"/>
                </a:lnTo>
                <a:lnTo>
                  <a:pt x="3227" y="353"/>
                </a:lnTo>
                <a:lnTo>
                  <a:pt x="3205" y="321"/>
                </a:lnTo>
                <a:lnTo>
                  <a:pt x="3181" y="290"/>
                </a:lnTo>
                <a:lnTo>
                  <a:pt x="3155" y="258"/>
                </a:lnTo>
                <a:lnTo>
                  <a:pt x="3127" y="229"/>
                </a:lnTo>
                <a:lnTo>
                  <a:pt x="3097" y="201"/>
                </a:lnTo>
                <a:lnTo>
                  <a:pt x="3067" y="176"/>
                </a:lnTo>
                <a:lnTo>
                  <a:pt x="3036" y="151"/>
                </a:lnTo>
                <a:lnTo>
                  <a:pt x="3003" y="129"/>
                </a:lnTo>
                <a:lnTo>
                  <a:pt x="2970" y="108"/>
                </a:lnTo>
                <a:lnTo>
                  <a:pt x="2936" y="89"/>
                </a:lnTo>
                <a:lnTo>
                  <a:pt x="2902" y="72"/>
                </a:lnTo>
                <a:lnTo>
                  <a:pt x="2866" y="56"/>
                </a:lnTo>
                <a:lnTo>
                  <a:pt x="2830" y="43"/>
                </a:lnTo>
                <a:lnTo>
                  <a:pt x="2795" y="32"/>
                </a:lnTo>
                <a:lnTo>
                  <a:pt x="2758" y="22"/>
                </a:lnTo>
                <a:lnTo>
                  <a:pt x="2720" y="14"/>
                </a:lnTo>
                <a:lnTo>
                  <a:pt x="2683" y="7"/>
                </a:lnTo>
                <a:lnTo>
                  <a:pt x="2645" y="3"/>
                </a:lnTo>
                <a:lnTo>
                  <a:pt x="2608" y="0"/>
                </a:lnTo>
                <a:lnTo>
                  <a:pt x="2570" y="0"/>
                </a:lnTo>
                <a:lnTo>
                  <a:pt x="2532" y="0"/>
                </a:lnTo>
                <a:lnTo>
                  <a:pt x="2496" y="3"/>
                </a:lnTo>
                <a:lnTo>
                  <a:pt x="2458" y="7"/>
                </a:lnTo>
                <a:lnTo>
                  <a:pt x="2421" y="14"/>
                </a:lnTo>
                <a:lnTo>
                  <a:pt x="2383" y="22"/>
                </a:lnTo>
                <a:lnTo>
                  <a:pt x="2346" y="32"/>
                </a:lnTo>
                <a:lnTo>
                  <a:pt x="2310" y="43"/>
                </a:lnTo>
                <a:lnTo>
                  <a:pt x="2275" y="56"/>
                </a:lnTo>
                <a:lnTo>
                  <a:pt x="2239" y="72"/>
                </a:lnTo>
                <a:lnTo>
                  <a:pt x="2205" y="89"/>
                </a:lnTo>
                <a:lnTo>
                  <a:pt x="2171" y="108"/>
                </a:lnTo>
                <a:lnTo>
                  <a:pt x="2138" y="129"/>
                </a:lnTo>
                <a:lnTo>
                  <a:pt x="2105" y="151"/>
                </a:lnTo>
                <a:lnTo>
                  <a:pt x="2074" y="176"/>
                </a:lnTo>
                <a:lnTo>
                  <a:pt x="2044" y="201"/>
                </a:lnTo>
                <a:lnTo>
                  <a:pt x="2015" y="229"/>
                </a:lnTo>
                <a:lnTo>
                  <a:pt x="301" y="1950"/>
                </a:lnTo>
                <a:lnTo>
                  <a:pt x="284" y="1965"/>
                </a:lnTo>
                <a:lnTo>
                  <a:pt x="266" y="1980"/>
                </a:lnTo>
                <a:lnTo>
                  <a:pt x="248" y="1996"/>
                </a:lnTo>
                <a:lnTo>
                  <a:pt x="231" y="2013"/>
                </a:lnTo>
                <a:lnTo>
                  <a:pt x="203" y="2042"/>
                </a:lnTo>
                <a:lnTo>
                  <a:pt x="177" y="2072"/>
                </a:lnTo>
                <a:lnTo>
                  <a:pt x="153" y="2104"/>
                </a:lnTo>
                <a:lnTo>
                  <a:pt x="131" y="2135"/>
                </a:lnTo>
                <a:lnTo>
                  <a:pt x="110" y="2169"/>
                </a:lnTo>
                <a:lnTo>
                  <a:pt x="91" y="2203"/>
                </a:lnTo>
                <a:lnTo>
                  <a:pt x="74" y="2238"/>
                </a:lnTo>
                <a:lnTo>
                  <a:pt x="58" y="2273"/>
                </a:lnTo>
                <a:lnTo>
                  <a:pt x="45" y="2308"/>
                </a:lnTo>
                <a:lnTo>
                  <a:pt x="33" y="2345"/>
                </a:lnTo>
                <a:lnTo>
                  <a:pt x="23" y="2382"/>
                </a:lnTo>
                <a:lnTo>
                  <a:pt x="15" y="2419"/>
                </a:lnTo>
                <a:lnTo>
                  <a:pt x="9" y="2456"/>
                </a:lnTo>
                <a:lnTo>
                  <a:pt x="5" y="2493"/>
                </a:lnTo>
                <a:lnTo>
                  <a:pt x="1" y="2531"/>
                </a:lnTo>
                <a:lnTo>
                  <a:pt x="0" y="2569"/>
                </a:lnTo>
                <a:lnTo>
                  <a:pt x="1" y="2606"/>
                </a:lnTo>
                <a:lnTo>
                  <a:pt x="5" y="2644"/>
                </a:lnTo>
                <a:lnTo>
                  <a:pt x="9" y="2681"/>
                </a:lnTo>
                <a:lnTo>
                  <a:pt x="15" y="2719"/>
                </a:lnTo>
                <a:lnTo>
                  <a:pt x="23" y="2756"/>
                </a:lnTo>
                <a:lnTo>
                  <a:pt x="33" y="2792"/>
                </a:lnTo>
                <a:lnTo>
                  <a:pt x="45" y="2829"/>
                </a:lnTo>
                <a:lnTo>
                  <a:pt x="58" y="2865"/>
                </a:lnTo>
                <a:lnTo>
                  <a:pt x="74" y="2899"/>
                </a:lnTo>
                <a:lnTo>
                  <a:pt x="91" y="2934"/>
                </a:lnTo>
                <a:lnTo>
                  <a:pt x="110" y="2969"/>
                </a:lnTo>
                <a:lnTo>
                  <a:pt x="131" y="3001"/>
                </a:lnTo>
                <a:lnTo>
                  <a:pt x="153" y="3033"/>
                </a:lnTo>
                <a:lnTo>
                  <a:pt x="177" y="3065"/>
                </a:lnTo>
                <a:lnTo>
                  <a:pt x="203" y="3096"/>
                </a:lnTo>
                <a:lnTo>
                  <a:pt x="231" y="3125"/>
                </a:lnTo>
                <a:lnTo>
                  <a:pt x="1388" y="4281"/>
                </a:lnTo>
                <a:lnTo>
                  <a:pt x="1102" y="4567"/>
                </a:lnTo>
                <a:lnTo>
                  <a:pt x="1075" y="4597"/>
                </a:lnTo>
                <a:lnTo>
                  <a:pt x="1048" y="4627"/>
                </a:lnTo>
                <a:lnTo>
                  <a:pt x="1024" y="4658"/>
                </a:lnTo>
                <a:lnTo>
                  <a:pt x="1001" y="4691"/>
                </a:lnTo>
                <a:lnTo>
                  <a:pt x="981" y="4724"/>
                </a:lnTo>
                <a:lnTo>
                  <a:pt x="962" y="4758"/>
                </a:lnTo>
                <a:lnTo>
                  <a:pt x="945" y="4792"/>
                </a:lnTo>
                <a:lnTo>
                  <a:pt x="930" y="4828"/>
                </a:lnTo>
                <a:lnTo>
                  <a:pt x="916" y="4864"/>
                </a:lnTo>
                <a:lnTo>
                  <a:pt x="904" y="4899"/>
                </a:lnTo>
                <a:lnTo>
                  <a:pt x="894" y="4936"/>
                </a:lnTo>
                <a:lnTo>
                  <a:pt x="886" y="4973"/>
                </a:lnTo>
                <a:lnTo>
                  <a:pt x="879" y="5011"/>
                </a:lnTo>
                <a:lnTo>
                  <a:pt x="875" y="5048"/>
                </a:lnTo>
                <a:lnTo>
                  <a:pt x="873" y="5086"/>
                </a:lnTo>
                <a:lnTo>
                  <a:pt x="872" y="5123"/>
                </a:lnTo>
                <a:lnTo>
                  <a:pt x="873" y="5161"/>
                </a:lnTo>
                <a:lnTo>
                  <a:pt x="875" y="5198"/>
                </a:lnTo>
                <a:lnTo>
                  <a:pt x="880" y="5236"/>
                </a:lnTo>
                <a:lnTo>
                  <a:pt x="886" y="5273"/>
                </a:lnTo>
                <a:lnTo>
                  <a:pt x="894" y="5311"/>
                </a:lnTo>
                <a:lnTo>
                  <a:pt x="904" y="5347"/>
                </a:lnTo>
                <a:lnTo>
                  <a:pt x="916" y="5383"/>
                </a:lnTo>
                <a:lnTo>
                  <a:pt x="930" y="5419"/>
                </a:lnTo>
                <a:lnTo>
                  <a:pt x="945" y="5455"/>
                </a:lnTo>
                <a:lnTo>
                  <a:pt x="962" y="5489"/>
                </a:lnTo>
                <a:lnTo>
                  <a:pt x="981" y="5523"/>
                </a:lnTo>
                <a:lnTo>
                  <a:pt x="1002" y="5556"/>
                </a:lnTo>
                <a:lnTo>
                  <a:pt x="1024" y="5589"/>
                </a:lnTo>
                <a:lnTo>
                  <a:pt x="1049" y="5620"/>
                </a:lnTo>
                <a:lnTo>
                  <a:pt x="1075" y="5650"/>
                </a:lnTo>
                <a:lnTo>
                  <a:pt x="1102" y="5679"/>
                </a:lnTo>
                <a:lnTo>
                  <a:pt x="1131" y="5707"/>
                </a:lnTo>
                <a:lnTo>
                  <a:pt x="1162" y="5734"/>
                </a:lnTo>
                <a:lnTo>
                  <a:pt x="1193" y="5757"/>
                </a:lnTo>
                <a:lnTo>
                  <a:pt x="1225" y="5779"/>
                </a:lnTo>
                <a:lnTo>
                  <a:pt x="1259" y="5800"/>
                </a:lnTo>
                <a:lnTo>
                  <a:pt x="1292" y="5819"/>
                </a:lnTo>
                <a:lnTo>
                  <a:pt x="1327" y="5836"/>
                </a:lnTo>
                <a:lnTo>
                  <a:pt x="1362" y="5852"/>
                </a:lnTo>
                <a:lnTo>
                  <a:pt x="1398" y="5865"/>
                </a:lnTo>
                <a:lnTo>
                  <a:pt x="1434" y="5877"/>
                </a:lnTo>
                <a:lnTo>
                  <a:pt x="1471" y="5887"/>
                </a:lnTo>
                <a:lnTo>
                  <a:pt x="1507" y="5895"/>
                </a:lnTo>
                <a:lnTo>
                  <a:pt x="1545" y="5902"/>
                </a:lnTo>
                <a:lnTo>
                  <a:pt x="1582" y="5906"/>
                </a:lnTo>
                <a:lnTo>
                  <a:pt x="1620" y="5909"/>
                </a:lnTo>
                <a:lnTo>
                  <a:pt x="1658" y="5910"/>
                </a:lnTo>
                <a:lnTo>
                  <a:pt x="1696" y="5909"/>
                </a:lnTo>
                <a:lnTo>
                  <a:pt x="1734" y="5906"/>
                </a:lnTo>
                <a:lnTo>
                  <a:pt x="1771" y="5902"/>
                </a:lnTo>
                <a:lnTo>
                  <a:pt x="1809" y="5895"/>
                </a:lnTo>
                <a:lnTo>
                  <a:pt x="1845" y="5887"/>
                </a:lnTo>
                <a:lnTo>
                  <a:pt x="1882" y="5877"/>
                </a:lnTo>
                <a:lnTo>
                  <a:pt x="1918" y="5865"/>
                </a:lnTo>
                <a:lnTo>
                  <a:pt x="1954" y="5852"/>
                </a:lnTo>
                <a:lnTo>
                  <a:pt x="1989" y="5836"/>
                </a:lnTo>
                <a:lnTo>
                  <a:pt x="2024" y="5819"/>
                </a:lnTo>
                <a:lnTo>
                  <a:pt x="2057" y="5800"/>
                </a:lnTo>
                <a:lnTo>
                  <a:pt x="2091" y="5780"/>
                </a:lnTo>
                <a:lnTo>
                  <a:pt x="2123" y="5757"/>
                </a:lnTo>
                <a:lnTo>
                  <a:pt x="2154" y="5734"/>
                </a:lnTo>
                <a:lnTo>
                  <a:pt x="2184" y="5707"/>
                </a:lnTo>
                <a:lnTo>
                  <a:pt x="2215" y="5679"/>
                </a:lnTo>
                <a:lnTo>
                  <a:pt x="3998" y="3897"/>
                </a:lnTo>
                <a:lnTo>
                  <a:pt x="4026" y="3866"/>
                </a:lnTo>
                <a:lnTo>
                  <a:pt x="4052" y="3836"/>
                </a:lnTo>
                <a:lnTo>
                  <a:pt x="4076" y="3805"/>
                </a:lnTo>
                <a:lnTo>
                  <a:pt x="4099" y="3773"/>
                </a:lnTo>
                <a:lnTo>
                  <a:pt x="4119" y="3739"/>
                </a:lnTo>
                <a:lnTo>
                  <a:pt x="4138" y="3706"/>
                </a:lnTo>
                <a:lnTo>
                  <a:pt x="4156" y="3671"/>
                </a:lnTo>
                <a:lnTo>
                  <a:pt x="4170" y="3636"/>
                </a:lnTo>
                <a:lnTo>
                  <a:pt x="4185" y="3600"/>
                </a:lnTo>
                <a:lnTo>
                  <a:pt x="4196" y="3564"/>
                </a:lnTo>
                <a:lnTo>
                  <a:pt x="4206" y="3527"/>
                </a:lnTo>
                <a:lnTo>
                  <a:pt x="4214" y="3489"/>
                </a:lnTo>
                <a:lnTo>
                  <a:pt x="4220" y="3453"/>
                </a:lnTo>
                <a:lnTo>
                  <a:pt x="4225" y="3415"/>
                </a:lnTo>
                <a:lnTo>
                  <a:pt x="4227" y="3378"/>
                </a:lnTo>
                <a:lnTo>
                  <a:pt x="4228" y="3340"/>
                </a:lnTo>
                <a:lnTo>
                  <a:pt x="4227" y="3302"/>
                </a:lnTo>
                <a:lnTo>
                  <a:pt x="4225" y="3265"/>
                </a:lnTo>
                <a:lnTo>
                  <a:pt x="4220" y="3227"/>
                </a:lnTo>
                <a:lnTo>
                  <a:pt x="4214" y="3191"/>
                </a:lnTo>
                <a:lnTo>
                  <a:pt x="4206" y="3153"/>
                </a:lnTo>
                <a:lnTo>
                  <a:pt x="4196" y="3116"/>
                </a:lnTo>
                <a:lnTo>
                  <a:pt x="4185" y="3080"/>
                </a:lnTo>
                <a:lnTo>
                  <a:pt x="4170" y="3044"/>
                </a:lnTo>
                <a:lnTo>
                  <a:pt x="4156" y="3009"/>
                </a:lnTo>
                <a:lnTo>
                  <a:pt x="4138" y="2974"/>
                </a:lnTo>
                <a:lnTo>
                  <a:pt x="4119" y="2941"/>
                </a:lnTo>
                <a:lnTo>
                  <a:pt x="4099" y="2907"/>
                </a:lnTo>
                <a:lnTo>
                  <a:pt x="4076" y="2875"/>
                </a:lnTo>
                <a:lnTo>
                  <a:pt x="4052" y="2844"/>
                </a:lnTo>
                <a:lnTo>
                  <a:pt x="4026" y="2814"/>
                </a:lnTo>
                <a:lnTo>
                  <a:pt x="3998" y="2785"/>
                </a:lnTo>
                <a:close/>
                <a:moveTo>
                  <a:pt x="2285" y="499"/>
                </a:moveTo>
                <a:lnTo>
                  <a:pt x="2285" y="499"/>
                </a:lnTo>
                <a:lnTo>
                  <a:pt x="2300" y="485"/>
                </a:lnTo>
                <a:lnTo>
                  <a:pt x="2316" y="471"/>
                </a:lnTo>
                <a:lnTo>
                  <a:pt x="2332" y="459"/>
                </a:lnTo>
                <a:lnTo>
                  <a:pt x="2348" y="448"/>
                </a:lnTo>
                <a:lnTo>
                  <a:pt x="2365" y="437"/>
                </a:lnTo>
                <a:lnTo>
                  <a:pt x="2383" y="428"/>
                </a:lnTo>
                <a:lnTo>
                  <a:pt x="2401" y="419"/>
                </a:lnTo>
                <a:lnTo>
                  <a:pt x="2419" y="411"/>
                </a:lnTo>
                <a:lnTo>
                  <a:pt x="2437" y="404"/>
                </a:lnTo>
                <a:lnTo>
                  <a:pt x="2456" y="398"/>
                </a:lnTo>
                <a:lnTo>
                  <a:pt x="2474" y="393"/>
                </a:lnTo>
                <a:lnTo>
                  <a:pt x="2493" y="389"/>
                </a:lnTo>
                <a:lnTo>
                  <a:pt x="2512" y="385"/>
                </a:lnTo>
                <a:lnTo>
                  <a:pt x="2531" y="383"/>
                </a:lnTo>
                <a:lnTo>
                  <a:pt x="2551" y="382"/>
                </a:lnTo>
                <a:lnTo>
                  <a:pt x="2570" y="381"/>
                </a:lnTo>
                <a:lnTo>
                  <a:pt x="2590" y="382"/>
                </a:lnTo>
                <a:lnTo>
                  <a:pt x="2609" y="383"/>
                </a:lnTo>
                <a:lnTo>
                  <a:pt x="2628" y="385"/>
                </a:lnTo>
                <a:lnTo>
                  <a:pt x="2647" y="389"/>
                </a:lnTo>
                <a:lnTo>
                  <a:pt x="2667" y="393"/>
                </a:lnTo>
                <a:lnTo>
                  <a:pt x="2685" y="398"/>
                </a:lnTo>
                <a:lnTo>
                  <a:pt x="2704" y="404"/>
                </a:lnTo>
                <a:lnTo>
                  <a:pt x="2722" y="411"/>
                </a:lnTo>
                <a:lnTo>
                  <a:pt x="2741" y="419"/>
                </a:lnTo>
                <a:lnTo>
                  <a:pt x="2759" y="428"/>
                </a:lnTo>
                <a:lnTo>
                  <a:pt x="2776" y="437"/>
                </a:lnTo>
                <a:lnTo>
                  <a:pt x="2792" y="448"/>
                </a:lnTo>
                <a:lnTo>
                  <a:pt x="2809" y="459"/>
                </a:lnTo>
                <a:lnTo>
                  <a:pt x="2826" y="471"/>
                </a:lnTo>
                <a:lnTo>
                  <a:pt x="2841" y="485"/>
                </a:lnTo>
                <a:lnTo>
                  <a:pt x="2856" y="499"/>
                </a:lnTo>
                <a:lnTo>
                  <a:pt x="2870" y="515"/>
                </a:lnTo>
                <a:lnTo>
                  <a:pt x="2884" y="530"/>
                </a:lnTo>
                <a:lnTo>
                  <a:pt x="2896" y="546"/>
                </a:lnTo>
                <a:lnTo>
                  <a:pt x="2908" y="563"/>
                </a:lnTo>
                <a:lnTo>
                  <a:pt x="2918" y="581"/>
                </a:lnTo>
                <a:lnTo>
                  <a:pt x="2928" y="597"/>
                </a:lnTo>
                <a:lnTo>
                  <a:pt x="2937" y="615"/>
                </a:lnTo>
                <a:lnTo>
                  <a:pt x="2945" y="633"/>
                </a:lnTo>
                <a:lnTo>
                  <a:pt x="2952" y="652"/>
                </a:lnTo>
                <a:lnTo>
                  <a:pt x="2959" y="670"/>
                </a:lnTo>
                <a:lnTo>
                  <a:pt x="2963" y="689"/>
                </a:lnTo>
                <a:lnTo>
                  <a:pt x="2968" y="708"/>
                </a:lnTo>
                <a:lnTo>
                  <a:pt x="2971" y="727"/>
                </a:lnTo>
                <a:lnTo>
                  <a:pt x="2973" y="747"/>
                </a:lnTo>
                <a:lnTo>
                  <a:pt x="2974" y="766"/>
                </a:lnTo>
                <a:lnTo>
                  <a:pt x="2974" y="786"/>
                </a:lnTo>
                <a:lnTo>
                  <a:pt x="2974" y="805"/>
                </a:lnTo>
                <a:lnTo>
                  <a:pt x="2973" y="824"/>
                </a:lnTo>
                <a:lnTo>
                  <a:pt x="2971" y="844"/>
                </a:lnTo>
                <a:lnTo>
                  <a:pt x="2968" y="863"/>
                </a:lnTo>
                <a:lnTo>
                  <a:pt x="2963" y="882"/>
                </a:lnTo>
                <a:lnTo>
                  <a:pt x="2959" y="901"/>
                </a:lnTo>
                <a:lnTo>
                  <a:pt x="2952" y="920"/>
                </a:lnTo>
                <a:lnTo>
                  <a:pt x="2945" y="938"/>
                </a:lnTo>
                <a:lnTo>
                  <a:pt x="2937" y="955"/>
                </a:lnTo>
                <a:lnTo>
                  <a:pt x="2928" y="973"/>
                </a:lnTo>
                <a:lnTo>
                  <a:pt x="2918" y="991"/>
                </a:lnTo>
                <a:lnTo>
                  <a:pt x="2908" y="1008"/>
                </a:lnTo>
                <a:lnTo>
                  <a:pt x="2896" y="1025"/>
                </a:lnTo>
                <a:lnTo>
                  <a:pt x="2884" y="1040"/>
                </a:lnTo>
                <a:lnTo>
                  <a:pt x="2870" y="1056"/>
                </a:lnTo>
                <a:lnTo>
                  <a:pt x="2856" y="1071"/>
                </a:lnTo>
                <a:lnTo>
                  <a:pt x="2743" y="1184"/>
                </a:lnTo>
                <a:lnTo>
                  <a:pt x="1550" y="2377"/>
                </a:lnTo>
                <a:lnTo>
                  <a:pt x="1543" y="2353"/>
                </a:lnTo>
                <a:lnTo>
                  <a:pt x="1535" y="2327"/>
                </a:lnTo>
                <a:lnTo>
                  <a:pt x="1527" y="2303"/>
                </a:lnTo>
                <a:lnTo>
                  <a:pt x="1518" y="2278"/>
                </a:lnTo>
                <a:lnTo>
                  <a:pt x="1508" y="2255"/>
                </a:lnTo>
                <a:lnTo>
                  <a:pt x="1497" y="2230"/>
                </a:lnTo>
                <a:lnTo>
                  <a:pt x="1485" y="2207"/>
                </a:lnTo>
                <a:lnTo>
                  <a:pt x="1473" y="2183"/>
                </a:lnTo>
                <a:lnTo>
                  <a:pt x="1459" y="2161"/>
                </a:lnTo>
                <a:lnTo>
                  <a:pt x="1446" y="2139"/>
                </a:lnTo>
                <a:lnTo>
                  <a:pt x="1430" y="2116"/>
                </a:lnTo>
                <a:lnTo>
                  <a:pt x="1415" y="2094"/>
                </a:lnTo>
                <a:lnTo>
                  <a:pt x="1398" y="2073"/>
                </a:lnTo>
                <a:lnTo>
                  <a:pt x="1380" y="2053"/>
                </a:lnTo>
                <a:lnTo>
                  <a:pt x="1362" y="2033"/>
                </a:lnTo>
                <a:lnTo>
                  <a:pt x="1343" y="2013"/>
                </a:lnTo>
                <a:lnTo>
                  <a:pt x="1323" y="1994"/>
                </a:lnTo>
                <a:lnTo>
                  <a:pt x="1303" y="1976"/>
                </a:lnTo>
                <a:lnTo>
                  <a:pt x="1283" y="1958"/>
                </a:lnTo>
                <a:lnTo>
                  <a:pt x="1262" y="1941"/>
                </a:lnTo>
                <a:lnTo>
                  <a:pt x="1241" y="1926"/>
                </a:lnTo>
                <a:lnTo>
                  <a:pt x="1218" y="1911"/>
                </a:lnTo>
                <a:lnTo>
                  <a:pt x="1196" y="1897"/>
                </a:lnTo>
                <a:lnTo>
                  <a:pt x="1174" y="1883"/>
                </a:lnTo>
                <a:lnTo>
                  <a:pt x="1151" y="1871"/>
                </a:lnTo>
                <a:lnTo>
                  <a:pt x="1128" y="1860"/>
                </a:lnTo>
                <a:lnTo>
                  <a:pt x="1105" y="1849"/>
                </a:lnTo>
                <a:lnTo>
                  <a:pt x="1080" y="1839"/>
                </a:lnTo>
                <a:lnTo>
                  <a:pt x="1057" y="1830"/>
                </a:lnTo>
                <a:lnTo>
                  <a:pt x="1032" y="1821"/>
                </a:lnTo>
                <a:lnTo>
                  <a:pt x="1008" y="1814"/>
                </a:lnTo>
                <a:lnTo>
                  <a:pt x="983" y="1808"/>
                </a:lnTo>
                <a:lnTo>
                  <a:pt x="2285" y="499"/>
                </a:lnTo>
                <a:close/>
                <a:moveTo>
                  <a:pt x="1943" y="5409"/>
                </a:moveTo>
                <a:lnTo>
                  <a:pt x="1943" y="5409"/>
                </a:lnTo>
                <a:lnTo>
                  <a:pt x="1929" y="5423"/>
                </a:lnTo>
                <a:lnTo>
                  <a:pt x="1913" y="5437"/>
                </a:lnTo>
                <a:lnTo>
                  <a:pt x="1897" y="5449"/>
                </a:lnTo>
                <a:lnTo>
                  <a:pt x="1881" y="5461"/>
                </a:lnTo>
                <a:lnTo>
                  <a:pt x="1863" y="5471"/>
                </a:lnTo>
                <a:lnTo>
                  <a:pt x="1846" y="5481"/>
                </a:lnTo>
                <a:lnTo>
                  <a:pt x="1829" y="5490"/>
                </a:lnTo>
                <a:lnTo>
                  <a:pt x="1811" y="5498"/>
                </a:lnTo>
                <a:lnTo>
                  <a:pt x="1792" y="5505"/>
                </a:lnTo>
                <a:lnTo>
                  <a:pt x="1773" y="5510"/>
                </a:lnTo>
                <a:lnTo>
                  <a:pt x="1754" y="5516"/>
                </a:lnTo>
                <a:lnTo>
                  <a:pt x="1735" y="5521"/>
                </a:lnTo>
                <a:lnTo>
                  <a:pt x="1716" y="5523"/>
                </a:lnTo>
                <a:lnTo>
                  <a:pt x="1697" y="5526"/>
                </a:lnTo>
                <a:lnTo>
                  <a:pt x="1677" y="5527"/>
                </a:lnTo>
                <a:lnTo>
                  <a:pt x="1658" y="5527"/>
                </a:lnTo>
                <a:lnTo>
                  <a:pt x="1638" y="5527"/>
                </a:lnTo>
                <a:lnTo>
                  <a:pt x="1619" y="5526"/>
                </a:lnTo>
                <a:lnTo>
                  <a:pt x="1600" y="5523"/>
                </a:lnTo>
                <a:lnTo>
                  <a:pt x="1581" y="5521"/>
                </a:lnTo>
                <a:lnTo>
                  <a:pt x="1562" y="5516"/>
                </a:lnTo>
                <a:lnTo>
                  <a:pt x="1543" y="5510"/>
                </a:lnTo>
                <a:lnTo>
                  <a:pt x="1524" y="5505"/>
                </a:lnTo>
                <a:lnTo>
                  <a:pt x="1506" y="5498"/>
                </a:lnTo>
                <a:lnTo>
                  <a:pt x="1488" y="5490"/>
                </a:lnTo>
                <a:lnTo>
                  <a:pt x="1471" y="5481"/>
                </a:lnTo>
                <a:lnTo>
                  <a:pt x="1453" y="5471"/>
                </a:lnTo>
                <a:lnTo>
                  <a:pt x="1436" y="5461"/>
                </a:lnTo>
                <a:lnTo>
                  <a:pt x="1419" y="5449"/>
                </a:lnTo>
                <a:lnTo>
                  <a:pt x="1404" y="5437"/>
                </a:lnTo>
                <a:lnTo>
                  <a:pt x="1388" y="5423"/>
                </a:lnTo>
                <a:lnTo>
                  <a:pt x="1372" y="5409"/>
                </a:lnTo>
                <a:lnTo>
                  <a:pt x="1358" y="5394"/>
                </a:lnTo>
                <a:lnTo>
                  <a:pt x="1344" y="5378"/>
                </a:lnTo>
                <a:lnTo>
                  <a:pt x="1332" y="5362"/>
                </a:lnTo>
                <a:lnTo>
                  <a:pt x="1320" y="5345"/>
                </a:lnTo>
                <a:lnTo>
                  <a:pt x="1310" y="5329"/>
                </a:lnTo>
                <a:lnTo>
                  <a:pt x="1300" y="5311"/>
                </a:lnTo>
                <a:lnTo>
                  <a:pt x="1291" y="5293"/>
                </a:lnTo>
                <a:lnTo>
                  <a:pt x="1283" y="5275"/>
                </a:lnTo>
                <a:lnTo>
                  <a:pt x="1276" y="5257"/>
                </a:lnTo>
                <a:lnTo>
                  <a:pt x="1271" y="5238"/>
                </a:lnTo>
                <a:lnTo>
                  <a:pt x="1265" y="5219"/>
                </a:lnTo>
                <a:lnTo>
                  <a:pt x="1262" y="5200"/>
                </a:lnTo>
                <a:lnTo>
                  <a:pt x="1259" y="5181"/>
                </a:lnTo>
                <a:lnTo>
                  <a:pt x="1256" y="5162"/>
                </a:lnTo>
                <a:lnTo>
                  <a:pt x="1254" y="5142"/>
                </a:lnTo>
                <a:lnTo>
                  <a:pt x="1254" y="5123"/>
                </a:lnTo>
                <a:lnTo>
                  <a:pt x="1254" y="5103"/>
                </a:lnTo>
                <a:lnTo>
                  <a:pt x="1256" y="5084"/>
                </a:lnTo>
                <a:lnTo>
                  <a:pt x="1259" y="5065"/>
                </a:lnTo>
                <a:lnTo>
                  <a:pt x="1262" y="5045"/>
                </a:lnTo>
                <a:lnTo>
                  <a:pt x="1265" y="5026"/>
                </a:lnTo>
                <a:lnTo>
                  <a:pt x="1271" y="5009"/>
                </a:lnTo>
                <a:lnTo>
                  <a:pt x="1276" y="4990"/>
                </a:lnTo>
                <a:lnTo>
                  <a:pt x="1283" y="4971"/>
                </a:lnTo>
                <a:lnTo>
                  <a:pt x="1291" y="4953"/>
                </a:lnTo>
                <a:lnTo>
                  <a:pt x="1300" y="4935"/>
                </a:lnTo>
                <a:lnTo>
                  <a:pt x="1310" y="4918"/>
                </a:lnTo>
                <a:lnTo>
                  <a:pt x="1320" y="4902"/>
                </a:lnTo>
                <a:lnTo>
                  <a:pt x="1332" y="4885"/>
                </a:lnTo>
                <a:lnTo>
                  <a:pt x="1344" y="4868"/>
                </a:lnTo>
                <a:lnTo>
                  <a:pt x="1358" y="4852"/>
                </a:lnTo>
                <a:lnTo>
                  <a:pt x="1372" y="4838"/>
                </a:lnTo>
                <a:lnTo>
                  <a:pt x="1658" y="4551"/>
                </a:lnTo>
                <a:lnTo>
                  <a:pt x="1762" y="4655"/>
                </a:lnTo>
                <a:lnTo>
                  <a:pt x="1945" y="4838"/>
                </a:lnTo>
                <a:lnTo>
                  <a:pt x="1958" y="4852"/>
                </a:lnTo>
                <a:lnTo>
                  <a:pt x="1972" y="4868"/>
                </a:lnTo>
                <a:lnTo>
                  <a:pt x="1985" y="4885"/>
                </a:lnTo>
                <a:lnTo>
                  <a:pt x="1996" y="4902"/>
                </a:lnTo>
                <a:lnTo>
                  <a:pt x="2007" y="4918"/>
                </a:lnTo>
                <a:lnTo>
                  <a:pt x="2016" y="4935"/>
                </a:lnTo>
                <a:lnTo>
                  <a:pt x="2025" y="4953"/>
                </a:lnTo>
                <a:lnTo>
                  <a:pt x="2033" y="4972"/>
                </a:lnTo>
                <a:lnTo>
                  <a:pt x="2039" y="4990"/>
                </a:lnTo>
                <a:lnTo>
                  <a:pt x="2046" y="5009"/>
                </a:lnTo>
                <a:lnTo>
                  <a:pt x="2051" y="5026"/>
                </a:lnTo>
                <a:lnTo>
                  <a:pt x="2055" y="5046"/>
                </a:lnTo>
                <a:lnTo>
                  <a:pt x="2058" y="5065"/>
                </a:lnTo>
                <a:lnTo>
                  <a:pt x="2061" y="5084"/>
                </a:lnTo>
                <a:lnTo>
                  <a:pt x="2062" y="5103"/>
                </a:lnTo>
                <a:lnTo>
                  <a:pt x="2063" y="5123"/>
                </a:lnTo>
                <a:lnTo>
                  <a:pt x="2062" y="5142"/>
                </a:lnTo>
                <a:lnTo>
                  <a:pt x="2061" y="5162"/>
                </a:lnTo>
                <a:lnTo>
                  <a:pt x="2058" y="5181"/>
                </a:lnTo>
                <a:lnTo>
                  <a:pt x="2055" y="5200"/>
                </a:lnTo>
                <a:lnTo>
                  <a:pt x="2051" y="5219"/>
                </a:lnTo>
                <a:lnTo>
                  <a:pt x="2046" y="5238"/>
                </a:lnTo>
                <a:lnTo>
                  <a:pt x="2039" y="5257"/>
                </a:lnTo>
                <a:lnTo>
                  <a:pt x="2033" y="5275"/>
                </a:lnTo>
                <a:lnTo>
                  <a:pt x="2025" y="5293"/>
                </a:lnTo>
                <a:lnTo>
                  <a:pt x="2016" y="5311"/>
                </a:lnTo>
                <a:lnTo>
                  <a:pt x="2007" y="5329"/>
                </a:lnTo>
                <a:lnTo>
                  <a:pt x="1996" y="5345"/>
                </a:lnTo>
                <a:lnTo>
                  <a:pt x="1985" y="5362"/>
                </a:lnTo>
                <a:lnTo>
                  <a:pt x="1971" y="5378"/>
                </a:lnTo>
                <a:lnTo>
                  <a:pt x="1958" y="5393"/>
                </a:lnTo>
                <a:lnTo>
                  <a:pt x="1943" y="5409"/>
                </a:lnTo>
                <a:close/>
                <a:moveTo>
                  <a:pt x="3727" y="3626"/>
                </a:moveTo>
                <a:lnTo>
                  <a:pt x="2420" y="4933"/>
                </a:lnTo>
                <a:lnTo>
                  <a:pt x="2414" y="4908"/>
                </a:lnTo>
                <a:lnTo>
                  <a:pt x="2406" y="4883"/>
                </a:lnTo>
                <a:lnTo>
                  <a:pt x="2397" y="4858"/>
                </a:lnTo>
                <a:lnTo>
                  <a:pt x="2389" y="4833"/>
                </a:lnTo>
                <a:lnTo>
                  <a:pt x="2379" y="4810"/>
                </a:lnTo>
                <a:lnTo>
                  <a:pt x="2368" y="4786"/>
                </a:lnTo>
                <a:lnTo>
                  <a:pt x="2356" y="4762"/>
                </a:lnTo>
                <a:lnTo>
                  <a:pt x="2344" y="4739"/>
                </a:lnTo>
                <a:lnTo>
                  <a:pt x="2331" y="4716"/>
                </a:lnTo>
                <a:lnTo>
                  <a:pt x="2316" y="4693"/>
                </a:lnTo>
                <a:lnTo>
                  <a:pt x="2302" y="4672"/>
                </a:lnTo>
                <a:lnTo>
                  <a:pt x="2286" y="4649"/>
                </a:lnTo>
                <a:lnTo>
                  <a:pt x="2269" y="4628"/>
                </a:lnTo>
                <a:lnTo>
                  <a:pt x="2251" y="4607"/>
                </a:lnTo>
                <a:lnTo>
                  <a:pt x="2234" y="4587"/>
                </a:lnTo>
                <a:lnTo>
                  <a:pt x="2215" y="4567"/>
                </a:lnTo>
                <a:lnTo>
                  <a:pt x="2032" y="4385"/>
                </a:lnTo>
                <a:lnTo>
                  <a:pt x="501" y="2855"/>
                </a:lnTo>
                <a:lnTo>
                  <a:pt x="487" y="2839"/>
                </a:lnTo>
                <a:lnTo>
                  <a:pt x="473" y="2824"/>
                </a:lnTo>
                <a:lnTo>
                  <a:pt x="461" y="2807"/>
                </a:lnTo>
                <a:lnTo>
                  <a:pt x="449" y="2791"/>
                </a:lnTo>
                <a:lnTo>
                  <a:pt x="439" y="2773"/>
                </a:lnTo>
                <a:lnTo>
                  <a:pt x="429" y="2757"/>
                </a:lnTo>
                <a:lnTo>
                  <a:pt x="420" y="2739"/>
                </a:lnTo>
                <a:lnTo>
                  <a:pt x="412" y="2721"/>
                </a:lnTo>
                <a:lnTo>
                  <a:pt x="405" y="2702"/>
                </a:lnTo>
                <a:lnTo>
                  <a:pt x="400" y="2684"/>
                </a:lnTo>
                <a:lnTo>
                  <a:pt x="394" y="2665"/>
                </a:lnTo>
                <a:lnTo>
                  <a:pt x="391" y="2646"/>
                </a:lnTo>
                <a:lnTo>
                  <a:pt x="387" y="2627"/>
                </a:lnTo>
                <a:lnTo>
                  <a:pt x="385" y="2607"/>
                </a:lnTo>
                <a:lnTo>
                  <a:pt x="383" y="2588"/>
                </a:lnTo>
                <a:lnTo>
                  <a:pt x="383" y="2569"/>
                </a:lnTo>
                <a:lnTo>
                  <a:pt x="383" y="2549"/>
                </a:lnTo>
                <a:lnTo>
                  <a:pt x="385" y="2530"/>
                </a:lnTo>
                <a:lnTo>
                  <a:pt x="387" y="2510"/>
                </a:lnTo>
                <a:lnTo>
                  <a:pt x="391" y="2491"/>
                </a:lnTo>
                <a:lnTo>
                  <a:pt x="394" y="2472"/>
                </a:lnTo>
                <a:lnTo>
                  <a:pt x="400" y="2453"/>
                </a:lnTo>
                <a:lnTo>
                  <a:pt x="405" y="2434"/>
                </a:lnTo>
                <a:lnTo>
                  <a:pt x="412" y="2416"/>
                </a:lnTo>
                <a:lnTo>
                  <a:pt x="420" y="2399"/>
                </a:lnTo>
                <a:lnTo>
                  <a:pt x="429" y="2381"/>
                </a:lnTo>
                <a:lnTo>
                  <a:pt x="439" y="2363"/>
                </a:lnTo>
                <a:lnTo>
                  <a:pt x="449" y="2346"/>
                </a:lnTo>
                <a:lnTo>
                  <a:pt x="461" y="2329"/>
                </a:lnTo>
                <a:lnTo>
                  <a:pt x="473" y="2314"/>
                </a:lnTo>
                <a:lnTo>
                  <a:pt x="487" y="2298"/>
                </a:lnTo>
                <a:lnTo>
                  <a:pt x="501" y="2283"/>
                </a:lnTo>
                <a:lnTo>
                  <a:pt x="517" y="2268"/>
                </a:lnTo>
                <a:lnTo>
                  <a:pt x="532" y="2255"/>
                </a:lnTo>
                <a:lnTo>
                  <a:pt x="548" y="2242"/>
                </a:lnTo>
                <a:lnTo>
                  <a:pt x="565" y="2231"/>
                </a:lnTo>
                <a:lnTo>
                  <a:pt x="581" y="2220"/>
                </a:lnTo>
                <a:lnTo>
                  <a:pt x="599" y="2210"/>
                </a:lnTo>
                <a:lnTo>
                  <a:pt x="617" y="2202"/>
                </a:lnTo>
                <a:lnTo>
                  <a:pt x="635" y="2195"/>
                </a:lnTo>
                <a:lnTo>
                  <a:pt x="653" y="2187"/>
                </a:lnTo>
                <a:lnTo>
                  <a:pt x="672" y="2181"/>
                </a:lnTo>
                <a:lnTo>
                  <a:pt x="691" y="2176"/>
                </a:lnTo>
                <a:lnTo>
                  <a:pt x="710" y="2172"/>
                </a:lnTo>
                <a:lnTo>
                  <a:pt x="729" y="2169"/>
                </a:lnTo>
                <a:lnTo>
                  <a:pt x="748" y="2167"/>
                </a:lnTo>
                <a:lnTo>
                  <a:pt x="768" y="2164"/>
                </a:lnTo>
                <a:lnTo>
                  <a:pt x="787" y="2164"/>
                </a:lnTo>
                <a:lnTo>
                  <a:pt x="807" y="2164"/>
                </a:lnTo>
                <a:lnTo>
                  <a:pt x="826" y="2167"/>
                </a:lnTo>
                <a:lnTo>
                  <a:pt x="845" y="2169"/>
                </a:lnTo>
                <a:lnTo>
                  <a:pt x="865" y="2172"/>
                </a:lnTo>
                <a:lnTo>
                  <a:pt x="884" y="2176"/>
                </a:lnTo>
                <a:lnTo>
                  <a:pt x="903" y="2181"/>
                </a:lnTo>
                <a:lnTo>
                  <a:pt x="921" y="2187"/>
                </a:lnTo>
                <a:lnTo>
                  <a:pt x="940" y="2193"/>
                </a:lnTo>
                <a:lnTo>
                  <a:pt x="957" y="2202"/>
                </a:lnTo>
                <a:lnTo>
                  <a:pt x="975" y="2210"/>
                </a:lnTo>
                <a:lnTo>
                  <a:pt x="992" y="2220"/>
                </a:lnTo>
                <a:lnTo>
                  <a:pt x="1010" y="2231"/>
                </a:lnTo>
                <a:lnTo>
                  <a:pt x="1025" y="2242"/>
                </a:lnTo>
                <a:lnTo>
                  <a:pt x="1042" y="2255"/>
                </a:lnTo>
                <a:lnTo>
                  <a:pt x="1058" y="2268"/>
                </a:lnTo>
                <a:lnTo>
                  <a:pt x="1073" y="2283"/>
                </a:lnTo>
                <a:lnTo>
                  <a:pt x="1087" y="2298"/>
                </a:lnTo>
                <a:lnTo>
                  <a:pt x="1100" y="2314"/>
                </a:lnTo>
                <a:lnTo>
                  <a:pt x="1114" y="2329"/>
                </a:lnTo>
                <a:lnTo>
                  <a:pt x="1125" y="2346"/>
                </a:lnTo>
                <a:lnTo>
                  <a:pt x="1136" y="2363"/>
                </a:lnTo>
                <a:lnTo>
                  <a:pt x="1145" y="2381"/>
                </a:lnTo>
                <a:lnTo>
                  <a:pt x="1154" y="2399"/>
                </a:lnTo>
                <a:lnTo>
                  <a:pt x="1162" y="2416"/>
                </a:lnTo>
                <a:lnTo>
                  <a:pt x="1168" y="2434"/>
                </a:lnTo>
                <a:lnTo>
                  <a:pt x="1175" y="2453"/>
                </a:lnTo>
                <a:lnTo>
                  <a:pt x="1179" y="2472"/>
                </a:lnTo>
                <a:lnTo>
                  <a:pt x="1184" y="2491"/>
                </a:lnTo>
                <a:lnTo>
                  <a:pt x="1187" y="2510"/>
                </a:lnTo>
                <a:lnTo>
                  <a:pt x="1189" y="2530"/>
                </a:lnTo>
                <a:lnTo>
                  <a:pt x="1191" y="2549"/>
                </a:lnTo>
                <a:lnTo>
                  <a:pt x="1192" y="2569"/>
                </a:lnTo>
                <a:lnTo>
                  <a:pt x="1191" y="2588"/>
                </a:lnTo>
                <a:lnTo>
                  <a:pt x="1189" y="2607"/>
                </a:lnTo>
                <a:lnTo>
                  <a:pt x="1187" y="2627"/>
                </a:lnTo>
                <a:lnTo>
                  <a:pt x="1184" y="2646"/>
                </a:lnTo>
                <a:lnTo>
                  <a:pt x="1179" y="2665"/>
                </a:lnTo>
                <a:lnTo>
                  <a:pt x="1175" y="2684"/>
                </a:lnTo>
                <a:lnTo>
                  <a:pt x="1168" y="2702"/>
                </a:lnTo>
                <a:lnTo>
                  <a:pt x="1162" y="2721"/>
                </a:lnTo>
                <a:lnTo>
                  <a:pt x="1154" y="2739"/>
                </a:lnTo>
                <a:lnTo>
                  <a:pt x="1145" y="2757"/>
                </a:lnTo>
                <a:lnTo>
                  <a:pt x="1136" y="2773"/>
                </a:lnTo>
                <a:lnTo>
                  <a:pt x="1125" y="2791"/>
                </a:lnTo>
                <a:lnTo>
                  <a:pt x="1114" y="2808"/>
                </a:lnTo>
                <a:lnTo>
                  <a:pt x="1100" y="2824"/>
                </a:lnTo>
                <a:lnTo>
                  <a:pt x="1087" y="2839"/>
                </a:lnTo>
                <a:lnTo>
                  <a:pt x="1073" y="2855"/>
                </a:lnTo>
                <a:lnTo>
                  <a:pt x="1343" y="3125"/>
                </a:lnTo>
                <a:lnTo>
                  <a:pt x="2570" y="1898"/>
                </a:lnTo>
                <a:lnTo>
                  <a:pt x="3545" y="2872"/>
                </a:lnTo>
                <a:lnTo>
                  <a:pt x="3727" y="3054"/>
                </a:lnTo>
                <a:lnTo>
                  <a:pt x="3742" y="3069"/>
                </a:lnTo>
                <a:lnTo>
                  <a:pt x="3755" y="3086"/>
                </a:lnTo>
                <a:lnTo>
                  <a:pt x="3768" y="3101"/>
                </a:lnTo>
                <a:lnTo>
                  <a:pt x="3780" y="3118"/>
                </a:lnTo>
                <a:lnTo>
                  <a:pt x="3790" y="3135"/>
                </a:lnTo>
                <a:lnTo>
                  <a:pt x="3800" y="3153"/>
                </a:lnTo>
                <a:lnTo>
                  <a:pt x="3809" y="3169"/>
                </a:lnTo>
                <a:lnTo>
                  <a:pt x="3816" y="3188"/>
                </a:lnTo>
                <a:lnTo>
                  <a:pt x="3823" y="3206"/>
                </a:lnTo>
                <a:lnTo>
                  <a:pt x="3830" y="3225"/>
                </a:lnTo>
                <a:lnTo>
                  <a:pt x="3834" y="3244"/>
                </a:lnTo>
                <a:lnTo>
                  <a:pt x="3839" y="3263"/>
                </a:lnTo>
                <a:lnTo>
                  <a:pt x="3842" y="3282"/>
                </a:lnTo>
                <a:lnTo>
                  <a:pt x="3844" y="3301"/>
                </a:lnTo>
                <a:lnTo>
                  <a:pt x="3845" y="3321"/>
                </a:lnTo>
                <a:lnTo>
                  <a:pt x="3845" y="3340"/>
                </a:lnTo>
                <a:lnTo>
                  <a:pt x="3845" y="3359"/>
                </a:lnTo>
                <a:lnTo>
                  <a:pt x="3844" y="3379"/>
                </a:lnTo>
                <a:lnTo>
                  <a:pt x="3842" y="3398"/>
                </a:lnTo>
                <a:lnTo>
                  <a:pt x="3839" y="3417"/>
                </a:lnTo>
                <a:lnTo>
                  <a:pt x="3834" y="3436"/>
                </a:lnTo>
                <a:lnTo>
                  <a:pt x="3830" y="3455"/>
                </a:lnTo>
                <a:lnTo>
                  <a:pt x="3823" y="3474"/>
                </a:lnTo>
                <a:lnTo>
                  <a:pt x="3816" y="3492"/>
                </a:lnTo>
                <a:lnTo>
                  <a:pt x="3809" y="3511"/>
                </a:lnTo>
                <a:lnTo>
                  <a:pt x="3800" y="3528"/>
                </a:lnTo>
                <a:lnTo>
                  <a:pt x="3790" y="3545"/>
                </a:lnTo>
                <a:lnTo>
                  <a:pt x="3780" y="3562"/>
                </a:lnTo>
                <a:lnTo>
                  <a:pt x="3768" y="3579"/>
                </a:lnTo>
                <a:lnTo>
                  <a:pt x="3755" y="3595"/>
                </a:lnTo>
                <a:lnTo>
                  <a:pt x="3742" y="3611"/>
                </a:lnTo>
                <a:lnTo>
                  <a:pt x="3727" y="3626"/>
                </a:lnTo>
                <a:close/>
                <a:moveTo>
                  <a:pt x="2480" y="2235"/>
                </a:moveTo>
                <a:lnTo>
                  <a:pt x="1460" y="3254"/>
                </a:lnTo>
                <a:lnTo>
                  <a:pt x="1730" y="3524"/>
                </a:lnTo>
                <a:lnTo>
                  <a:pt x="2750" y="2505"/>
                </a:lnTo>
                <a:lnTo>
                  <a:pt x="2480" y="2235"/>
                </a:lnTo>
                <a:close/>
                <a:moveTo>
                  <a:pt x="2887" y="2643"/>
                </a:moveTo>
                <a:lnTo>
                  <a:pt x="1868" y="3662"/>
                </a:lnTo>
                <a:lnTo>
                  <a:pt x="2139" y="3932"/>
                </a:lnTo>
                <a:lnTo>
                  <a:pt x="3157" y="2913"/>
                </a:lnTo>
                <a:lnTo>
                  <a:pt x="2887" y="2643"/>
                </a:lnTo>
                <a:close/>
                <a:moveTo>
                  <a:pt x="2276" y="4069"/>
                </a:moveTo>
                <a:lnTo>
                  <a:pt x="2546" y="4340"/>
                </a:lnTo>
                <a:lnTo>
                  <a:pt x="3565" y="3321"/>
                </a:lnTo>
                <a:lnTo>
                  <a:pt x="3295" y="3050"/>
                </a:lnTo>
                <a:lnTo>
                  <a:pt x="2276" y="40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6" name="KSO_Shape"/>
          <p:cNvSpPr/>
          <p:nvPr>
            <p:custDataLst>
              <p:tags r:id="rId19"/>
            </p:custDataLst>
          </p:nvPr>
        </p:nvSpPr>
        <p:spPr bwMode="auto">
          <a:xfrm>
            <a:off x="8138612" y="5418635"/>
            <a:ext cx="274723" cy="324538"/>
          </a:xfrm>
          <a:custGeom>
            <a:avLst/>
            <a:gdLst>
              <a:gd name="T0" fmla="*/ 2147483646 w 4946"/>
              <a:gd name="T1" fmla="*/ 0 h 5041"/>
              <a:gd name="T2" fmla="*/ 2147483646 w 4946"/>
              <a:gd name="T3" fmla="*/ 2147483646 h 5041"/>
              <a:gd name="T4" fmla="*/ 2147483646 w 4946"/>
              <a:gd name="T5" fmla="*/ 2147483646 h 5041"/>
              <a:gd name="T6" fmla="*/ 2147483646 w 4946"/>
              <a:gd name="T7" fmla="*/ 2147483646 h 5041"/>
              <a:gd name="T8" fmla="*/ 2147483646 w 4946"/>
              <a:gd name="T9" fmla="*/ 2147483646 h 5041"/>
              <a:gd name="T10" fmla="*/ 2147483646 w 4946"/>
              <a:gd name="T11" fmla="*/ 2147483646 h 5041"/>
              <a:gd name="T12" fmla="*/ 2147483646 w 4946"/>
              <a:gd name="T13" fmla="*/ 2147483646 h 5041"/>
              <a:gd name="T14" fmla="*/ 2147483646 w 4946"/>
              <a:gd name="T15" fmla="*/ 2147483646 h 5041"/>
              <a:gd name="T16" fmla="*/ 2147483646 w 4946"/>
              <a:gd name="T17" fmla="*/ 2147483646 h 5041"/>
              <a:gd name="T18" fmla="*/ 2147483646 w 4946"/>
              <a:gd name="T19" fmla="*/ 2147483646 h 5041"/>
              <a:gd name="T20" fmla="*/ 2147483646 w 4946"/>
              <a:gd name="T21" fmla="*/ 2147483646 h 5041"/>
              <a:gd name="T22" fmla="*/ 2147483646 w 4946"/>
              <a:gd name="T23" fmla="*/ 2147483646 h 5041"/>
              <a:gd name="T24" fmla="*/ 2147483646 w 4946"/>
              <a:gd name="T25" fmla="*/ 2147483646 h 5041"/>
              <a:gd name="T26" fmla="*/ 2147483646 w 4946"/>
              <a:gd name="T27" fmla="*/ 2147483646 h 5041"/>
              <a:gd name="T28" fmla="*/ 2147483646 w 4946"/>
              <a:gd name="T29" fmla="*/ 2147483646 h 5041"/>
              <a:gd name="T30" fmla="*/ 2147483646 w 4946"/>
              <a:gd name="T31" fmla="*/ 2147483646 h 5041"/>
              <a:gd name="T32" fmla="*/ 2147483646 w 4946"/>
              <a:gd name="T33" fmla="*/ 2147483646 h 5041"/>
              <a:gd name="T34" fmla="*/ 2147483646 w 4946"/>
              <a:gd name="T35" fmla="*/ 2147483646 h 5041"/>
              <a:gd name="T36" fmla="*/ 2147483646 w 4946"/>
              <a:gd name="T37" fmla="*/ 2147483646 h 5041"/>
              <a:gd name="T38" fmla="*/ 2147483646 w 4946"/>
              <a:gd name="T39" fmla="*/ 2147483646 h 5041"/>
              <a:gd name="T40" fmla="*/ 2147483646 w 4946"/>
              <a:gd name="T41" fmla="*/ 2147483646 h 5041"/>
              <a:gd name="T42" fmla="*/ 2147483646 w 4946"/>
              <a:gd name="T43" fmla="*/ 2147483646 h 5041"/>
              <a:gd name="T44" fmla="*/ 2147483646 w 4946"/>
              <a:gd name="T45" fmla="*/ 2147483646 h 5041"/>
              <a:gd name="T46" fmla="*/ 2147483646 w 4946"/>
              <a:gd name="T47" fmla="*/ 2147483646 h 5041"/>
              <a:gd name="T48" fmla="*/ 2147483646 w 4946"/>
              <a:gd name="T49" fmla="*/ 2147483646 h 5041"/>
              <a:gd name="T50" fmla="*/ 2147483646 w 4946"/>
              <a:gd name="T51" fmla="*/ 2147483646 h 5041"/>
              <a:gd name="T52" fmla="*/ 2147483646 w 4946"/>
              <a:gd name="T53" fmla="*/ 2147483646 h 5041"/>
              <a:gd name="T54" fmla="*/ 0 w 4946"/>
              <a:gd name="T55" fmla="*/ 2147483646 h 5041"/>
              <a:gd name="T56" fmla="*/ 2147483646 w 4946"/>
              <a:gd name="T57" fmla="*/ 2147483646 h 5041"/>
              <a:gd name="T58" fmla="*/ 2147483646 w 4946"/>
              <a:gd name="T59" fmla="*/ 2147483646 h 5041"/>
              <a:gd name="T60" fmla="*/ 2147483646 w 4946"/>
              <a:gd name="T61" fmla="*/ 2147483646 h 5041"/>
              <a:gd name="T62" fmla="*/ 2147483646 w 4946"/>
              <a:gd name="T63" fmla="*/ 2147483646 h 5041"/>
              <a:gd name="T64" fmla="*/ 2147483646 w 4946"/>
              <a:gd name="T65" fmla="*/ 2147483646 h 5041"/>
              <a:gd name="T66" fmla="*/ 2147483646 w 4946"/>
              <a:gd name="T67" fmla="*/ 2147483646 h 5041"/>
              <a:gd name="T68" fmla="*/ 2147483646 w 4946"/>
              <a:gd name="T69" fmla="*/ 2147483646 h 5041"/>
              <a:gd name="T70" fmla="*/ 2147483646 w 4946"/>
              <a:gd name="T71" fmla="*/ 2147483646 h 5041"/>
              <a:gd name="T72" fmla="*/ 2147483646 w 4946"/>
              <a:gd name="T73" fmla="*/ 2147483646 h 5041"/>
              <a:gd name="T74" fmla="*/ 2147483646 w 4946"/>
              <a:gd name="T75" fmla="*/ 2147483646 h 5041"/>
              <a:gd name="T76" fmla="*/ 2147483646 w 4946"/>
              <a:gd name="T77" fmla="*/ 2147483646 h 5041"/>
              <a:gd name="T78" fmla="*/ 2147483646 w 4946"/>
              <a:gd name="T79" fmla="*/ 2147483646 h 5041"/>
              <a:gd name="T80" fmla="*/ 2147483646 w 4946"/>
              <a:gd name="T81" fmla="*/ 2147483646 h 5041"/>
              <a:gd name="T82" fmla="*/ 2147483646 w 4946"/>
              <a:gd name="T83" fmla="*/ 2147483646 h 5041"/>
              <a:gd name="T84" fmla="*/ 2147483646 w 4946"/>
              <a:gd name="T85" fmla="*/ 2147483646 h 5041"/>
              <a:gd name="T86" fmla="*/ 2147483646 w 4946"/>
              <a:gd name="T87" fmla="*/ 2147483646 h 5041"/>
              <a:gd name="T88" fmla="*/ 2147483646 w 4946"/>
              <a:gd name="T89" fmla="*/ 2147483646 h 5041"/>
              <a:gd name="T90" fmla="*/ 2147483646 w 4946"/>
              <a:gd name="T91" fmla="*/ 2147483646 h 5041"/>
              <a:gd name="T92" fmla="*/ 2147483646 w 4946"/>
              <a:gd name="T93" fmla="*/ 2147483646 h 5041"/>
              <a:gd name="T94" fmla="*/ 2147483646 w 4946"/>
              <a:gd name="T95" fmla="*/ 2147483646 h 5041"/>
              <a:gd name="T96" fmla="*/ 2147483646 w 4946"/>
              <a:gd name="T97" fmla="*/ 2147483646 h 5041"/>
              <a:gd name="T98" fmla="*/ 2147483646 w 4946"/>
              <a:gd name="T99" fmla="*/ 2147483646 h 5041"/>
              <a:gd name="T100" fmla="*/ 2147483646 w 4946"/>
              <a:gd name="T101" fmla="*/ 2147483646 h 5041"/>
              <a:gd name="T102" fmla="*/ 2147483646 w 4946"/>
              <a:gd name="T103" fmla="*/ 2147483646 h 5041"/>
              <a:gd name="T104" fmla="*/ 2147483646 w 4946"/>
              <a:gd name="T105" fmla="*/ 2147483646 h 5041"/>
              <a:gd name="T106" fmla="*/ 2147483646 w 4946"/>
              <a:gd name="T107" fmla="*/ 2147483646 h 5041"/>
              <a:gd name="T108" fmla="*/ 2147483646 w 4946"/>
              <a:gd name="T109" fmla="*/ 2147483646 h 5041"/>
              <a:gd name="T110" fmla="*/ 2147483646 w 4946"/>
              <a:gd name="T111" fmla="*/ 2147483646 h 5041"/>
              <a:gd name="T112" fmla="*/ 2147483646 w 4946"/>
              <a:gd name="T113" fmla="*/ 2147483646 h 5041"/>
              <a:gd name="T114" fmla="*/ 2147483646 w 4946"/>
              <a:gd name="T115" fmla="*/ 2147483646 h 5041"/>
              <a:gd name="T116" fmla="*/ 2147483646 w 4946"/>
              <a:gd name="T117" fmla="*/ 2147483646 h 5041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4946" h="5041">
                <a:moveTo>
                  <a:pt x="4946" y="532"/>
                </a:moveTo>
                <a:lnTo>
                  <a:pt x="4534" y="270"/>
                </a:lnTo>
                <a:lnTo>
                  <a:pt x="4106" y="0"/>
                </a:lnTo>
                <a:lnTo>
                  <a:pt x="2142" y="3139"/>
                </a:lnTo>
                <a:lnTo>
                  <a:pt x="2117" y="3136"/>
                </a:lnTo>
                <a:lnTo>
                  <a:pt x="2091" y="3134"/>
                </a:lnTo>
                <a:lnTo>
                  <a:pt x="2066" y="3133"/>
                </a:lnTo>
                <a:lnTo>
                  <a:pt x="2039" y="3133"/>
                </a:lnTo>
                <a:lnTo>
                  <a:pt x="2014" y="3134"/>
                </a:lnTo>
                <a:lnTo>
                  <a:pt x="1989" y="3136"/>
                </a:lnTo>
                <a:lnTo>
                  <a:pt x="1963" y="3138"/>
                </a:lnTo>
                <a:lnTo>
                  <a:pt x="1938" y="3142"/>
                </a:lnTo>
                <a:lnTo>
                  <a:pt x="1912" y="3147"/>
                </a:lnTo>
                <a:lnTo>
                  <a:pt x="1888" y="3153"/>
                </a:lnTo>
                <a:lnTo>
                  <a:pt x="1862" y="3160"/>
                </a:lnTo>
                <a:lnTo>
                  <a:pt x="1838" y="3168"/>
                </a:lnTo>
                <a:lnTo>
                  <a:pt x="1813" y="3177"/>
                </a:lnTo>
                <a:lnTo>
                  <a:pt x="1789" y="3188"/>
                </a:lnTo>
                <a:lnTo>
                  <a:pt x="1765" y="3200"/>
                </a:lnTo>
                <a:lnTo>
                  <a:pt x="1742" y="3212"/>
                </a:lnTo>
                <a:lnTo>
                  <a:pt x="1719" y="3226"/>
                </a:lnTo>
                <a:lnTo>
                  <a:pt x="1695" y="3242"/>
                </a:lnTo>
                <a:lnTo>
                  <a:pt x="1673" y="3259"/>
                </a:lnTo>
                <a:lnTo>
                  <a:pt x="1651" y="3277"/>
                </a:lnTo>
                <a:lnTo>
                  <a:pt x="1629" y="3297"/>
                </a:lnTo>
                <a:lnTo>
                  <a:pt x="1609" y="3317"/>
                </a:lnTo>
                <a:lnTo>
                  <a:pt x="1587" y="3339"/>
                </a:lnTo>
                <a:lnTo>
                  <a:pt x="1568" y="3363"/>
                </a:lnTo>
                <a:lnTo>
                  <a:pt x="1547" y="3388"/>
                </a:lnTo>
                <a:lnTo>
                  <a:pt x="1529" y="3415"/>
                </a:lnTo>
                <a:lnTo>
                  <a:pt x="1510" y="3442"/>
                </a:lnTo>
                <a:lnTo>
                  <a:pt x="1492" y="3472"/>
                </a:lnTo>
                <a:lnTo>
                  <a:pt x="1475" y="3503"/>
                </a:lnTo>
                <a:lnTo>
                  <a:pt x="1459" y="3536"/>
                </a:lnTo>
                <a:lnTo>
                  <a:pt x="1442" y="3570"/>
                </a:lnTo>
                <a:lnTo>
                  <a:pt x="1427" y="3605"/>
                </a:lnTo>
                <a:lnTo>
                  <a:pt x="1411" y="3653"/>
                </a:lnTo>
                <a:lnTo>
                  <a:pt x="1393" y="3699"/>
                </a:lnTo>
                <a:lnTo>
                  <a:pt x="1373" y="3744"/>
                </a:lnTo>
                <a:lnTo>
                  <a:pt x="1354" y="3787"/>
                </a:lnTo>
                <a:lnTo>
                  <a:pt x="1332" y="3828"/>
                </a:lnTo>
                <a:lnTo>
                  <a:pt x="1311" y="3868"/>
                </a:lnTo>
                <a:lnTo>
                  <a:pt x="1289" y="3908"/>
                </a:lnTo>
                <a:lnTo>
                  <a:pt x="1265" y="3944"/>
                </a:lnTo>
                <a:lnTo>
                  <a:pt x="1241" y="3981"/>
                </a:lnTo>
                <a:lnTo>
                  <a:pt x="1216" y="4016"/>
                </a:lnTo>
                <a:lnTo>
                  <a:pt x="1191" y="4048"/>
                </a:lnTo>
                <a:lnTo>
                  <a:pt x="1165" y="4081"/>
                </a:lnTo>
                <a:lnTo>
                  <a:pt x="1139" y="4111"/>
                </a:lnTo>
                <a:lnTo>
                  <a:pt x="1111" y="4141"/>
                </a:lnTo>
                <a:lnTo>
                  <a:pt x="1084" y="4170"/>
                </a:lnTo>
                <a:lnTo>
                  <a:pt x="1056" y="4197"/>
                </a:lnTo>
                <a:lnTo>
                  <a:pt x="1028" y="4222"/>
                </a:lnTo>
                <a:lnTo>
                  <a:pt x="999" y="4248"/>
                </a:lnTo>
                <a:lnTo>
                  <a:pt x="970" y="4271"/>
                </a:lnTo>
                <a:lnTo>
                  <a:pt x="940" y="4295"/>
                </a:lnTo>
                <a:lnTo>
                  <a:pt x="911" y="4316"/>
                </a:lnTo>
                <a:lnTo>
                  <a:pt x="881" y="4337"/>
                </a:lnTo>
                <a:lnTo>
                  <a:pt x="852" y="4356"/>
                </a:lnTo>
                <a:lnTo>
                  <a:pt x="821" y="4375"/>
                </a:lnTo>
                <a:lnTo>
                  <a:pt x="792" y="4393"/>
                </a:lnTo>
                <a:lnTo>
                  <a:pt x="761" y="4410"/>
                </a:lnTo>
                <a:lnTo>
                  <a:pt x="731" y="4425"/>
                </a:lnTo>
                <a:lnTo>
                  <a:pt x="701" y="4440"/>
                </a:lnTo>
                <a:lnTo>
                  <a:pt x="671" y="4455"/>
                </a:lnTo>
                <a:lnTo>
                  <a:pt x="641" y="4468"/>
                </a:lnTo>
                <a:lnTo>
                  <a:pt x="611" y="4480"/>
                </a:lnTo>
                <a:lnTo>
                  <a:pt x="582" y="4492"/>
                </a:lnTo>
                <a:lnTo>
                  <a:pt x="524" y="4513"/>
                </a:lnTo>
                <a:lnTo>
                  <a:pt x="468" y="4531"/>
                </a:lnTo>
                <a:lnTo>
                  <a:pt x="413" y="4547"/>
                </a:lnTo>
                <a:lnTo>
                  <a:pt x="359" y="4561"/>
                </a:lnTo>
                <a:lnTo>
                  <a:pt x="309" y="4572"/>
                </a:lnTo>
                <a:lnTo>
                  <a:pt x="261" y="4581"/>
                </a:lnTo>
                <a:lnTo>
                  <a:pt x="215" y="4588"/>
                </a:lnTo>
                <a:lnTo>
                  <a:pt x="174" y="4594"/>
                </a:lnTo>
                <a:lnTo>
                  <a:pt x="135" y="4598"/>
                </a:lnTo>
                <a:lnTo>
                  <a:pt x="102" y="4601"/>
                </a:lnTo>
                <a:lnTo>
                  <a:pt x="72" y="4603"/>
                </a:lnTo>
                <a:lnTo>
                  <a:pt x="47" y="4604"/>
                </a:lnTo>
                <a:lnTo>
                  <a:pt x="12" y="4605"/>
                </a:lnTo>
                <a:lnTo>
                  <a:pt x="0" y="4605"/>
                </a:lnTo>
                <a:lnTo>
                  <a:pt x="17" y="4616"/>
                </a:lnTo>
                <a:lnTo>
                  <a:pt x="68" y="4645"/>
                </a:lnTo>
                <a:lnTo>
                  <a:pt x="105" y="4666"/>
                </a:lnTo>
                <a:lnTo>
                  <a:pt x="150" y="4689"/>
                </a:lnTo>
                <a:lnTo>
                  <a:pt x="201" y="4714"/>
                </a:lnTo>
                <a:lnTo>
                  <a:pt x="258" y="4743"/>
                </a:lnTo>
                <a:lnTo>
                  <a:pt x="321" y="4773"/>
                </a:lnTo>
                <a:lnTo>
                  <a:pt x="390" y="4802"/>
                </a:lnTo>
                <a:lnTo>
                  <a:pt x="466" y="4833"/>
                </a:lnTo>
                <a:lnTo>
                  <a:pt x="545" y="4863"/>
                </a:lnTo>
                <a:lnTo>
                  <a:pt x="587" y="4878"/>
                </a:lnTo>
                <a:lnTo>
                  <a:pt x="630" y="4893"/>
                </a:lnTo>
                <a:lnTo>
                  <a:pt x="673" y="4908"/>
                </a:lnTo>
                <a:lnTo>
                  <a:pt x="718" y="4921"/>
                </a:lnTo>
                <a:lnTo>
                  <a:pt x="764" y="4935"/>
                </a:lnTo>
                <a:lnTo>
                  <a:pt x="811" y="4949"/>
                </a:lnTo>
                <a:lnTo>
                  <a:pt x="858" y="4961"/>
                </a:lnTo>
                <a:lnTo>
                  <a:pt x="907" y="4973"/>
                </a:lnTo>
                <a:lnTo>
                  <a:pt x="956" y="4983"/>
                </a:lnTo>
                <a:lnTo>
                  <a:pt x="1006" y="4995"/>
                </a:lnTo>
                <a:lnTo>
                  <a:pt x="1057" y="5004"/>
                </a:lnTo>
                <a:lnTo>
                  <a:pt x="1108" y="5012"/>
                </a:lnTo>
                <a:lnTo>
                  <a:pt x="1160" y="5020"/>
                </a:lnTo>
                <a:lnTo>
                  <a:pt x="1213" y="5026"/>
                </a:lnTo>
                <a:lnTo>
                  <a:pt x="1266" y="5032"/>
                </a:lnTo>
                <a:lnTo>
                  <a:pt x="1320" y="5036"/>
                </a:lnTo>
                <a:lnTo>
                  <a:pt x="1374" y="5039"/>
                </a:lnTo>
                <a:lnTo>
                  <a:pt x="1429" y="5040"/>
                </a:lnTo>
                <a:lnTo>
                  <a:pt x="1484" y="5041"/>
                </a:lnTo>
                <a:lnTo>
                  <a:pt x="1539" y="5040"/>
                </a:lnTo>
                <a:lnTo>
                  <a:pt x="1594" y="5037"/>
                </a:lnTo>
                <a:lnTo>
                  <a:pt x="1650" y="5033"/>
                </a:lnTo>
                <a:lnTo>
                  <a:pt x="1706" y="5027"/>
                </a:lnTo>
                <a:lnTo>
                  <a:pt x="1762" y="5019"/>
                </a:lnTo>
                <a:lnTo>
                  <a:pt x="1818" y="5010"/>
                </a:lnTo>
                <a:lnTo>
                  <a:pt x="1874" y="4999"/>
                </a:lnTo>
                <a:lnTo>
                  <a:pt x="1930" y="4985"/>
                </a:lnTo>
                <a:lnTo>
                  <a:pt x="1986" y="4970"/>
                </a:lnTo>
                <a:lnTo>
                  <a:pt x="2043" y="4953"/>
                </a:lnTo>
                <a:lnTo>
                  <a:pt x="2099" y="4933"/>
                </a:lnTo>
                <a:lnTo>
                  <a:pt x="2155" y="4912"/>
                </a:lnTo>
                <a:lnTo>
                  <a:pt x="2210" y="4888"/>
                </a:lnTo>
                <a:lnTo>
                  <a:pt x="2265" y="4862"/>
                </a:lnTo>
                <a:lnTo>
                  <a:pt x="2320" y="4834"/>
                </a:lnTo>
                <a:lnTo>
                  <a:pt x="2375" y="4802"/>
                </a:lnTo>
                <a:lnTo>
                  <a:pt x="2429" y="4768"/>
                </a:lnTo>
                <a:lnTo>
                  <a:pt x="2455" y="4751"/>
                </a:lnTo>
                <a:lnTo>
                  <a:pt x="2482" y="4733"/>
                </a:lnTo>
                <a:lnTo>
                  <a:pt x="2508" y="4713"/>
                </a:lnTo>
                <a:lnTo>
                  <a:pt x="2535" y="4694"/>
                </a:lnTo>
                <a:lnTo>
                  <a:pt x="2561" y="4673"/>
                </a:lnTo>
                <a:lnTo>
                  <a:pt x="2588" y="4652"/>
                </a:lnTo>
                <a:lnTo>
                  <a:pt x="2614" y="4630"/>
                </a:lnTo>
                <a:lnTo>
                  <a:pt x="2639" y="4608"/>
                </a:lnTo>
                <a:lnTo>
                  <a:pt x="2661" y="4588"/>
                </a:lnTo>
                <a:lnTo>
                  <a:pt x="2681" y="4569"/>
                </a:lnTo>
                <a:lnTo>
                  <a:pt x="2701" y="4547"/>
                </a:lnTo>
                <a:lnTo>
                  <a:pt x="2719" y="4527"/>
                </a:lnTo>
                <a:lnTo>
                  <a:pt x="2737" y="4506"/>
                </a:lnTo>
                <a:lnTo>
                  <a:pt x="2755" y="4483"/>
                </a:lnTo>
                <a:lnTo>
                  <a:pt x="2771" y="4461"/>
                </a:lnTo>
                <a:lnTo>
                  <a:pt x="2786" y="4438"/>
                </a:lnTo>
                <a:lnTo>
                  <a:pt x="2800" y="4415"/>
                </a:lnTo>
                <a:lnTo>
                  <a:pt x="2815" y="4392"/>
                </a:lnTo>
                <a:lnTo>
                  <a:pt x="2827" y="4367"/>
                </a:lnTo>
                <a:lnTo>
                  <a:pt x="2839" y="4344"/>
                </a:lnTo>
                <a:lnTo>
                  <a:pt x="2850" y="4319"/>
                </a:lnTo>
                <a:lnTo>
                  <a:pt x="2861" y="4294"/>
                </a:lnTo>
                <a:lnTo>
                  <a:pt x="2871" y="4268"/>
                </a:lnTo>
                <a:lnTo>
                  <a:pt x="2880" y="4243"/>
                </a:lnTo>
                <a:lnTo>
                  <a:pt x="2887" y="4217"/>
                </a:lnTo>
                <a:lnTo>
                  <a:pt x="2894" y="4192"/>
                </a:lnTo>
                <a:lnTo>
                  <a:pt x="2900" y="4166"/>
                </a:lnTo>
                <a:lnTo>
                  <a:pt x="2906" y="4140"/>
                </a:lnTo>
                <a:lnTo>
                  <a:pt x="2910" y="4113"/>
                </a:lnTo>
                <a:lnTo>
                  <a:pt x="2915" y="4087"/>
                </a:lnTo>
                <a:lnTo>
                  <a:pt x="2918" y="4061"/>
                </a:lnTo>
                <a:lnTo>
                  <a:pt x="2919" y="4034"/>
                </a:lnTo>
                <a:lnTo>
                  <a:pt x="2921" y="4008"/>
                </a:lnTo>
                <a:lnTo>
                  <a:pt x="2921" y="3981"/>
                </a:lnTo>
                <a:lnTo>
                  <a:pt x="2920" y="3955"/>
                </a:lnTo>
                <a:lnTo>
                  <a:pt x="2919" y="3928"/>
                </a:lnTo>
                <a:lnTo>
                  <a:pt x="2917" y="3901"/>
                </a:lnTo>
                <a:lnTo>
                  <a:pt x="2912" y="3874"/>
                </a:lnTo>
                <a:lnTo>
                  <a:pt x="2909" y="3849"/>
                </a:lnTo>
                <a:lnTo>
                  <a:pt x="2904" y="3822"/>
                </a:lnTo>
                <a:lnTo>
                  <a:pt x="4946" y="532"/>
                </a:lnTo>
                <a:close/>
                <a:moveTo>
                  <a:pt x="2479" y="3126"/>
                </a:moveTo>
                <a:lnTo>
                  <a:pt x="2732" y="2726"/>
                </a:lnTo>
                <a:lnTo>
                  <a:pt x="3096" y="2957"/>
                </a:lnTo>
                <a:lnTo>
                  <a:pt x="2842" y="3358"/>
                </a:lnTo>
                <a:lnTo>
                  <a:pt x="2479" y="31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0" name="文本框 49"/>
          <p:cNvSpPr txBox="1"/>
          <p:nvPr>
            <p:custDataLst>
              <p:tags r:id="rId20"/>
            </p:custDataLst>
          </p:nvPr>
        </p:nvSpPr>
        <p:spPr>
          <a:xfrm>
            <a:off x="8597268" y="5667403"/>
            <a:ext cx="1834657" cy="377159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solidFill>
                  <a:srgbClr val="2CBEBB"/>
                </a:solidFill>
                <a:sym typeface="+mn-ea"/>
              </a:rPr>
              <a:t>写文</a:t>
            </a:r>
            <a:endParaRPr lang="zh-CN" altLang="en-US" sz="2800">
              <a:solidFill>
                <a:srgbClr val="2CBEBB"/>
              </a:solidFill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21"/>
            </p:custDataLst>
          </p:nvPr>
        </p:nvSpPr>
        <p:spPr>
          <a:xfrm>
            <a:off x="1919887" y="5532701"/>
            <a:ext cx="1834657" cy="377159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r"/>
            <a:r>
              <a:rPr lang="zh-CN" altLang="en-US" sz="2800">
                <a:solidFill>
                  <a:srgbClr val="2CBEBB"/>
                </a:solidFill>
                <a:sym typeface="+mn-ea"/>
              </a:rPr>
              <a:t>辩论</a:t>
            </a:r>
            <a:endParaRPr lang="zh-CN" altLang="en-US" sz="2800" dirty="0">
              <a:solidFill>
                <a:srgbClr val="2CBEBB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22"/>
            </p:custDataLst>
          </p:nvPr>
        </p:nvSpPr>
        <p:spPr>
          <a:xfrm>
            <a:off x="1452728" y="2573046"/>
            <a:ext cx="1834657" cy="377159"/>
          </a:xfrm>
          <a:prstGeom prst="rect">
            <a:avLst/>
          </a:prstGeom>
          <a:noFill/>
        </p:spPr>
        <p:txBody>
          <a:bodyPr wrap="square" rtlCol="0">
            <a:normAutofit fontScale="25000" lnSpcReduction="20000"/>
          </a:bodyPr>
          <a:p>
            <a:pPr algn="r"/>
            <a:r>
              <a:rPr lang="zh-CN" altLang="en-US" sz="11500">
                <a:solidFill>
                  <a:srgbClr val="2CBEBB"/>
                </a:solidFill>
                <a:sym typeface="+mn-ea"/>
              </a:rPr>
              <a:t>提问</a:t>
            </a:r>
            <a:r>
              <a:rPr lang="zh-CN" altLang="en-US" sz="2000">
                <a:solidFill>
                  <a:srgbClr val="2CBEBB"/>
                </a:solidFill>
                <a:sym typeface="+mn-ea"/>
              </a:rPr>
              <a:t> </a:t>
            </a:r>
            <a:endParaRPr lang="zh-CN" altLang="en-US" sz="2000" dirty="0">
              <a:solidFill>
                <a:srgbClr val="2CBEBB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23"/>
            </p:custDataLst>
          </p:nvPr>
        </p:nvSpPr>
        <p:spPr>
          <a:xfrm>
            <a:off x="1175388" y="4097020"/>
            <a:ext cx="1144269" cy="4178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r"/>
            <a:r>
              <a:rPr lang="zh-CN" altLang="en-US" sz="2800">
                <a:solidFill>
                  <a:srgbClr val="2CBEBB"/>
                </a:solidFill>
                <a:sym typeface="+mn-ea"/>
              </a:rPr>
              <a:t>演讲</a:t>
            </a:r>
            <a:endParaRPr lang="zh-CN" altLang="en-US" sz="2800" dirty="0">
              <a:solidFill>
                <a:srgbClr val="2CBEBB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24"/>
            </p:custDataLst>
          </p:nvPr>
        </p:nvSpPr>
        <p:spPr>
          <a:xfrm>
            <a:off x="9337398" y="3842849"/>
            <a:ext cx="1834611" cy="3771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solidFill>
                  <a:srgbClr val="2CBEBB"/>
                </a:solidFill>
                <a:sym typeface="+mn-ea"/>
              </a:rPr>
              <a:t>读书</a:t>
            </a:r>
            <a:endParaRPr lang="zh-CN" altLang="en-US" sz="2800" dirty="0">
              <a:solidFill>
                <a:srgbClr val="2CBEBB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5"/>
            </p:custDataLst>
          </p:nvPr>
        </p:nvSpPr>
        <p:spPr>
          <a:xfrm>
            <a:off x="8938068" y="2419522"/>
            <a:ext cx="1834611" cy="3771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solidFill>
                  <a:srgbClr val="2CBEBB"/>
                </a:solidFill>
                <a:sym typeface="+mn-ea"/>
              </a:rPr>
              <a:t>编码</a:t>
            </a:r>
            <a:endParaRPr lang="zh-CN" altLang="en-US" sz="2800" dirty="0">
              <a:solidFill>
                <a:srgbClr val="2CBEBB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3390" y="418465"/>
            <a:ext cx="6169660" cy="57042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 </a:t>
            </a:r>
            <a:r>
              <a:rPr lang="zh-CN" altLang="zh-CN" dirty="0"/>
              <a:t>遇到问题了吗？小伙伴一起解决</a:t>
            </a:r>
            <a:endParaRPr lang="zh-CN" altLang="zh-CN" dirty="0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9032756" y="4324639"/>
            <a:ext cx="1678787" cy="1484340"/>
          </a:xfrm>
          <a:prstGeom prst="rect">
            <a:avLst/>
          </a:prstGeom>
          <a:noFill/>
        </p:spPr>
        <p:txBody>
          <a:bodyPr wrap="none" rtlCol="0">
            <a:prstTxWarp prst="textCascadeDown">
              <a:avLst>
                <a:gd name="adj" fmla="val 59780"/>
              </a:avLst>
            </a:prstTxWarp>
            <a:normAutofit fontScale="25000"/>
          </a:bodyPr>
          <a:lstStyle/>
          <a:p>
            <a:r>
              <a:rPr lang="en-US" altLang="zh-CN" sz="41040" b="1" dirty="0">
                <a:solidFill>
                  <a:schemeClr val="accent1"/>
                </a:solidFill>
              </a:rPr>
              <a:t>chapter2</a:t>
            </a:r>
            <a:endParaRPr lang="en-US" altLang="zh-CN" sz="41040" b="1" dirty="0">
              <a:solidFill>
                <a:schemeClr val="accent1"/>
              </a:solidFill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4085" y="1062355"/>
            <a:ext cx="10323830" cy="473329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 </a:t>
            </a:r>
            <a:r>
              <a:rPr lang="zh-CN" altLang="zh-CN" dirty="0"/>
              <a:t>前端导航</a:t>
            </a:r>
            <a:endParaRPr lang="zh-CN" altLang="zh-CN" dirty="0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9032756" y="4324639"/>
            <a:ext cx="1678787" cy="1484340"/>
          </a:xfrm>
          <a:prstGeom prst="rect">
            <a:avLst/>
          </a:prstGeom>
          <a:noFill/>
        </p:spPr>
        <p:txBody>
          <a:bodyPr wrap="none" rtlCol="0">
            <a:prstTxWarp prst="textCascadeDown">
              <a:avLst>
                <a:gd name="adj" fmla="val 59780"/>
              </a:avLst>
            </a:prstTxWarp>
            <a:normAutofit fontScale="25000"/>
          </a:bodyPr>
          <a:lstStyle/>
          <a:p>
            <a:r>
              <a:rPr lang="en-US" altLang="zh-CN" sz="41040" b="1" dirty="0">
                <a:solidFill>
                  <a:schemeClr val="accent1"/>
                </a:solidFill>
              </a:rPr>
              <a:t>chapter3</a:t>
            </a:r>
            <a:endParaRPr lang="en-US" altLang="zh-CN" sz="41040" b="1" dirty="0">
              <a:solidFill>
                <a:schemeClr val="accent1"/>
              </a:solidFill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185" y="625475"/>
            <a:ext cx="8942705" cy="4648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9455" y="1818005"/>
            <a:ext cx="2095500" cy="21431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3560" y="838835"/>
            <a:ext cx="8896985" cy="46412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55" y="2385695"/>
            <a:ext cx="2114550" cy="20859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4645" y="85090"/>
            <a:ext cx="8469630" cy="66878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745" y="2192655"/>
            <a:ext cx="2133600" cy="21717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45965" y="169545"/>
            <a:ext cx="7181215" cy="64458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390" y="2437130"/>
            <a:ext cx="2105025" cy="21431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7195" y="233680"/>
            <a:ext cx="7755255" cy="63906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0860" y="2333625"/>
            <a:ext cx="2171700" cy="21907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01745" y="478790"/>
            <a:ext cx="8028305" cy="56191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30" y="2512060"/>
            <a:ext cx="2133600" cy="21145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chrome</a:t>
            </a:r>
            <a:r>
              <a:rPr lang="zh-CN" altLang="en-US"/>
              <a:t>插件</a:t>
            </a:r>
            <a:endParaRPr lang="zh-CN" altLang="en-US"/>
          </a:p>
        </p:txBody>
      </p:sp>
      <p:grpSp>
        <p:nvGrpSpPr>
          <p:cNvPr id="4" name="组合 3"/>
          <p:cNvGrpSpPr/>
          <p:nvPr>
            <p:custDataLst>
              <p:tags r:id="rId1"/>
            </p:custDataLst>
          </p:nvPr>
        </p:nvGrpSpPr>
        <p:grpSpPr>
          <a:xfrm>
            <a:off x="1087698" y="2164707"/>
            <a:ext cx="4523131" cy="853794"/>
            <a:chOff x="1526620" y="3163435"/>
            <a:chExt cx="3028020" cy="765850"/>
          </a:xfrm>
        </p:grpSpPr>
        <p:sp>
          <p:nvSpPr>
            <p:cNvPr id="40" name="MH_Text_1"/>
            <p:cNvSpPr/>
            <p:nvPr>
              <p:custDataLst>
                <p:tags r:id="rId2"/>
              </p:custDataLst>
            </p:nvPr>
          </p:nvSpPr>
          <p:spPr>
            <a:xfrm>
              <a:off x="1526620" y="3163881"/>
              <a:ext cx="3028020" cy="765404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635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  <a:effectLst/>
          </p:spPr>
          <p:txBody>
            <a:bodyPr wrap="square" lIns="216000" rIns="273339" rtlCol="0" anchor="ctr">
              <a:normAutofit/>
            </a:bodyPr>
            <a:p>
              <a:pPr>
                <a:lnSpc>
                  <a:spcPct val="110000"/>
                </a:lnSpc>
                <a:defRPr/>
              </a:pPr>
              <a:r>
                <a:rPr lang="en-US" altLang="zh-CN" sz="2000" kern="0" dirty="0">
                  <a:solidFill>
                    <a:srgbClr val="1C1C1C"/>
                  </a:solidFill>
                </a:rPr>
                <a:t>Google</a:t>
              </a:r>
              <a:r>
                <a:rPr lang="zh-CN" altLang="en-US" sz="2000" kern="0" dirty="0">
                  <a:solidFill>
                    <a:srgbClr val="1C1C1C"/>
                  </a:solidFill>
                </a:rPr>
                <a:t>翻译</a:t>
              </a:r>
              <a:endParaRPr lang="zh-CN" altLang="en-US" sz="2000" kern="0" dirty="0">
                <a:solidFill>
                  <a:srgbClr val="1C1C1C"/>
                </a:solidFill>
              </a:endParaRPr>
            </a:p>
          </p:txBody>
        </p:sp>
        <p:sp>
          <p:nvSpPr>
            <p:cNvPr id="44" name="MH_SubTitle_1"/>
            <p:cNvSpPr/>
            <p:nvPr>
              <p:custDataLst>
                <p:tags r:id="rId3"/>
              </p:custDataLst>
            </p:nvPr>
          </p:nvSpPr>
          <p:spPr>
            <a:xfrm>
              <a:off x="3982395" y="3163435"/>
              <a:ext cx="571177" cy="76585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1"/>
                </a:gs>
              </a:gsLst>
              <a:path path="shape">
                <a:fillToRect l="50000" t="50000" r="50000" b="50000"/>
              </a:path>
              <a:tileRect/>
            </a:gradFill>
            <a:ln w="635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ctr">
              <a:normAutofit/>
            </a:bodyPr>
            <a:p>
              <a:pPr algn="ctr">
                <a:defRPr/>
              </a:pPr>
              <a:r>
                <a:rPr lang="en-US" altLang="zh-CN" sz="2800" kern="0" dirty="0">
                  <a:solidFill>
                    <a:srgbClr val="FFFFFF"/>
                  </a:solidFill>
                </a:rPr>
                <a:t>01</a:t>
              </a:r>
              <a:endParaRPr lang="zh-CN" altLang="en-US" sz="2800" kern="0" dirty="0">
                <a:solidFill>
                  <a:srgbClr val="FFFFFF"/>
                </a:solidFill>
              </a:endParaRPr>
            </a:p>
          </p:txBody>
        </p:sp>
        <p:sp>
          <p:nvSpPr>
            <p:cNvPr id="5" name="MH_Other_2"/>
            <p:cNvSpPr/>
            <p:nvPr>
              <p:custDataLst>
                <p:tags r:id="rId4"/>
              </p:custDataLst>
            </p:nvPr>
          </p:nvSpPr>
          <p:spPr>
            <a:xfrm rot="16200000">
              <a:off x="4042046" y="3037093"/>
              <a:ext cx="258273" cy="556942"/>
            </a:xfrm>
            <a:custGeom>
              <a:avLst/>
              <a:gdLst>
                <a:gd name="connsiteX0" fmla="*/ 0 w 683569"/>
                <a:gd name="connsiteY0" fmla="*/ 341785 h 683569"/>
                <a:gd name="connsiteX1" fmla="*/ 341785 w 683569"/>
                <a:gd name="connsiteY1" fmla="*/ 0 h 683569"/>
                <a:gd name="connsiteX2" fmla="*/ 683570 w 683569"/>
                <a:gd name="connsiteY2" fmla="*/ 341785 h 683569"/>
                <a:gd name="connsiteX3" fmla="*/ 341785 w 683569"/>
                <a:gd name="connsiteY3" fmla="*/ 683570 h 683569"/>
                <a:gd name="connsiteX4" fmla="*/ 0 w 683569"/>
                <a:gd name="connsiteY4" fmla="*/ 341785 h 683569"/>
                <a:gd name="connsiteX0-1" fmla="*/ 62426 w 355471"/>
                <a:gd name="connsiteY0-2" fmla="*/ 344166 h 683570"/>
                <a:gd name="connsiteX1-3" fmla="*/ 13686 w 355471"/>
                <a:gd name="connsiteY1-4" fmla="*/ 0 h 683570"/>
                <a:gd name="connsiteX2-5" fmla="*/ 355471 w 355471"/>
                <a:gd name="connsiteY2-6" fmla="*/ 341785 h 683570"/>
                <a:gd name="connsiteX3-7" fmla="*/ 13686 w 355471"/>
                <a:gd name="connsiteY3-8" fmla="*/ 683570 h 683570"/>
                <a:gd name="connsiteX4-9" fmla="*/ 62426 w 355471"/>
                <a:gd name="connsiteY4-10" fmla="*/ 344166 h 683570"/>
                <a:gd name="connsiteX0-11" fmla="*/ 62426 w 355471"/>
                <a:gd name="connsiteY0-12" fmla="*/ 344166 h 683570"/>
                <a:gd name="connsiteX1-13" fmla="*/ 13686 w 355471"/>
                <a:gd name="connsiteY1-14" fmla="*/ 0 h 683570"/>
                <a:gd name="connsiteX2-15" fmla="*/ 355471 w 355471"/>
                <a:gd name="connsiteY2-16" fmla="*/ 341788 h 683570"/>
                <a:gd name="connsiteX3-17" fmla="*/ 13686 w 355471"/>
                <a:gd name="connsiteY3-18" fmla="*/ 683570 h 683570"/>
                <a:gd name="connsiteX4-19" fmla="*/ 62426 w 355471"/>
                <a:gd name="connsiteY4-20" fmla="*/ 344166 h 683570"/>
                <a:gd name="connsiteX0-21" fmla="*/ 62426 w 355497"/>
                <a:gd name="connsiteY0-22" fmla="*/ 344166 h 683570"/>
                <a:gd name="connsiteX1-23" fmla="*/ 13686 w 355497"/>
                <a:gd name="connsiteY1-24" fmla="*/ 0 h 683570"/>
                <a:gd name="connsiteX2-25" fmla="*/ 355471 w 355497"/>
                <a:gd name="connsiteY2-26" fmla="*/ 341788 h 683570"/>
                <a:gd name="connsiteX3-27" fmla="*/ 13686 w 355497"/>
                <a:gd name="connsiteY3-28" fmla="*/ 683570 h 683570"/>
                <a:gd name="connsiteX4-29" fmla="*/ 62426 w 355497"/>
                <a:gd name="connsiteY4-30" fmla="*/ 344166 h 683570"/>
                <a:gd name="connsiteX0-31" fmla="*/ 62426 w 356185"/>
                <a:gd name="connsiteY0-32" fmla="*/ 344167 h 683571"/>
                <a:gd name="connsiteX1-33" fmla="*/ 13686 w 356185"/>
                <a:gd name="connsiteY1-34" fmla="*/ 1 h 683571"/>
                <a:gd name="connsiteX2-35" fmla="*/ 355471 w 356185"/>
                <a:gd name="connsiteY2-36" fmla="*/ 341789 h 683571"/>
                <a:gd name="connsiteX3-37" fmla="*/ 13686 w 356185"/>
                <a:gd name="connsiteY3-38" fmla="*/ 683571 h 683571"/>
                <a:gd name="connsiteX4-39" fmla="*/ 62426 w 356185"/>
                <a:gd name="connsiteY4-40" fmla="*/ 344167 h 683571"/>
                <a:gd name="connsiteX0-41" fmla="*/ 65000 w 360090"/>
                <a:gd name="connsiteY0-42" fmla="*/ 306067 h 645471"/>
                <a:gd name="connsiteX1-43" fmla="*/ 154373 w 360090"/>
                <a:gd name="connsiteY1-44" fmla="*/ 1 h 645471"/>
                <a:gd name="connsiteX2-45" fmla="*/ 358045 w 360090"/>
                <a:gd name="connsiteY2-46" fmla="*/ 303689 h 645471"/>
                <a:gd name="connsiteX3-47" fmla="*/ 16260 w 360090"/>
                <a:gd name="connsiteY3-48" fmla="*/ 645471 h 645471"/>
                <a:gd name="connsiteX4-49" fmla="*/ 65000 w 360090"/>
                <a:gd name="connsiteY4-50" fmla="*/ 306067 h 645471"/>
                <a:gd name="connsiteX0-51" fmla="*/ 95 w 293169"/>
                <a:gd name="connsiteY0-52" fmla="*/ 306067 h 585943"/>
                <a:gd name="connsiteX1-53" fmla="*/ 89468 w 293169"/>
                <a:gd name="connsiteY1-54" fmla="*/ 1 h 585943"/>
                <a:gd name="connsiteX2-55" fmla="*/ 293140 w 293169"/>
                <a:gd name="connsiteY2-56" fmla="*/ 303689 h 585943"/>
                <a:gd name="connsiteX3-57" fmla="*/ 103755 w 293169"/>
                <a:gd name="connsiteY3-58" fmla="*/ 585943 h 585943"/>
                <a:gd name="connsiteX4-59" fmla="*/ 95 w 293169"/>
                <a:gd name="connsiteY4-60" fmla="*/ 306067 h 585943"/>
                <a:gd name="connsiteX0-61" fmla="*/ 3 w 293048"/>
                <a:gd name="connsiteY0-62" fmla="*/ 306067 h 585943"/>
                <a:gd name="connsiteX1-63" fmla="*/ 89376 w 293048"/>
                <a:gd name="connsiteY1-64" fmla="*/ 1 h 585943"/>
                <a:gd name="connsiteX2-65" fmla="*/ 293048 w 293048"/>
                <a:gd name="connsiteY2-66" fmla="*/ 303689 h 585943"/>
                <a:gd name="connsiteX3-67" fmla="*/ 91757 w 293048"/>
                <a:gd name="connsiteY3-68" fmla="*/ 585943 h 585943"/>
                <a:gd name="connsiteX4-69" fmla="*/ 3 w 293048"/>
                <a:gd name="connsiteY4-70" fmla="*/ 306067 h 585943"/>
                <a:gd name="connsiteX0-71" fmla="*/ 39769 w 211370"/>
                <a:gd name="connsiteY0-72" fmla="*/ 298927 h 585946"/>
                <a:gd name="connsiteX1-73" fmla="*/ 7698 w 211370"/>
                <a:gd name="connsiteY1-74" fmla="*/ 2 h 585946"/>
                <a:gd name="connsiteX2-75" fmla="*/ 211370 w 211370"/>
                <a:gd name="connsiteY2-76" fmla="*/ 303690 h 585946"/>
                <a:gd name="connsiteX3-77" fmla="*/ 10079 w 211370"/>
                <a:gd name="connsiteY3-78" fmla="*/ 585944 h 585946"/>
                <a:gd name="connsiteX4-79" fmla="*/ 39769 w 211370"/>
                <a:gd name="connsiteY4-80" fmla="*/ 298927 h 585946"/>
                <a:gd name="connsiteX0-81" fmla="*/ 39769 w 211370"/>
                <a:gd name="connsiteY0-82" fmla="*/ 298927 h 585949"/>
                <a:gd name="connsiteX1-83" fmla="*/ 7698 w 211370"/>
                <a:gd name="connsiteY1-84" fmla="*/ 2 h 585949"/>
                <a:gd name="connsiteX2-85" fmla="*/ 211370 w 211370"/>
                <a:gd name="connsiteY2-86" fmla="*/ 303690 h 585949"/>
                <a:gd name="connsiteX3-87" fmla="*/ 10079 w 211370"/>
                <a:gd name="connsiteY3-88" fmla="*/ 585944 h 585949"/>
                <a:gd name="connsiteX4-89" fmla="*/ 39769 w 211370"/>
                <a:gd name="connsiteY4-90" fmla="*/ 298927 h 585949"/>
                <a:gd name="connsiteX0-91" fmla="*/ 39769 w 211535"/>
                <a:gd name="connsiteY0-92" fmla="*/ 298927 h 585949"/>
                <a:gd name="connsiteX1-93" fmla="*/ 7698 w 211535"/>
                <a:gd name="connsiteY1-94" fmla="*/ 2 h 585949"/>
                <a:gd name="connsiteX2-95" fmla="*/ 211370 w 211535"/>
                <a:gd name="connsiteY2-96" fmla="*/ 303690 h 585949"/>
                <a:gd name="connsiteX3-97" fmla="*/ 10079 w 211535"/>
                <a:gd name="connsiteY3-98" fmla="*/ 585944 h 585949"/>
                <a:gd name="connsiteX4-99" fmla="*/ 39769 w 211535"/>
                <a:gd name="connsiteY4-100" fmla="*/ 298927 h 585949"/>
                <a:gd name="connsiteX0-101" fmla="*/ 54250 w 226016"/>
                <a:gd name="connsiteY0-102" fmla="*/ 299466 h 586488"/>
                <a:gd name="connsiteX1-103" fmla="*/ 22179 w 226016"/>
                <a:gd name="connsiteY1-104" fmla="*/ 541 h 586488"/>
                <a:gd name="connsiteX2-105" fmla="*/ 225851 w 226016"/>
                <a:gd name="connsiteY2-106" fmla="*/ 304229 h 586488"/>
                <a:gd name="connsiteX3-107" fmla="*/ 24560 w 226016"/>
                <a:gd name="connsiteY3-108" fmla="*/ 586483 h 586488"/>
                <a:gd name="connsiteX4-109" fmla="*/ 54250 w 226016"/>
                <a:gd name="connsiteY4-110" fmla="*/ 299466 h 586488"/>
                <a:gd name="connsiteX0-111" fmla="*/ 54250 w 226063"/>
                <a:gd name="connsiteY0-112" fmla="*/ 299466 h 586543"/>
                <a:gd name="connsiteX1-113" fmla="*/ 22179 w 226063"/>
                <a:gd name="connsiteY1-114" fmla="*/ 541 h 586543"/>
                <a:gd name="connsiteX2-115" fmla="*/ 225851 w 226063"/>
                <a:gd name="connsiteY2-116" fmla="*/ 304229 h 586543"/>
                <a:gd name="connsiteX3-117" fmla="*/ 24560 w 226063"/>
                <a:gd name="connsiteY3-118" fmla="*/ 586483 h 586543"/>
                <a:gd name="connsiteX4-119" fmla="*/ 54250 w 226063"/>
                <a:gd name="connsiteY4-120" fmla="*/ 299466 h 586543"/>
                <a:gd name="connsiteX0-121" fmla="*/ 58295 w 230108"/>
                <a:gd name="connsiteY0-122" fmla="*/ 298952 h 586029"/>
                <a:gd name="connsiteX1-123" fmla="*/ 26224 w 230108"/>
                <a:gd name="connsiteY1-124" fmla="*/ 27 h 586029"/>
                <a:gd name="connsiteX2-125" fmla="*/ 229896 w 230108"/>
                <a:gd name="connsiteY2-126" fmla="*/ 303715 h 586029"/>
                <a:gd name="connsiteX3-127" fmla="*/ 28605 w 230108"/>
                <a:gd name="connsiteY3-128" fmla="*/ 585969 h 586029"/>
                <a:gd name="connsiteX4-129" fmla="*/ 58295 w 230108"/>
                <a:gd name="connsiteY4-130" fmla="*/ 298952 h 586029"/>
                <a:gd name="connsiteX0-131" fmla="*/ 58295 w 230101"/>
                <a:gd name="connsiteY0-132" fmla="*/ 298952 h 585974"/>
                <a:gd name="connsiteX1-133" fmla="*/ 26224 w 230101"/>
                <a:gd name="connsiteY1-134" fmla="*/ 27 h 585974"/>
                <a:gd name="connsiteX2-135" fmla="*/ 229896 w 230101"/>
                <a:gd name="connsiteY2-136" fmla="*/ 303715 h 585974"/>
                <a:gd name="connsiteX3-137" fmla="*/ 28605 w 230101"/>
                <a:gd name="connsiteY3-138" fmla="*/ 585969 h 585974"/>
                <a:gd name="connsiteX4-139" fmla="*/ 58295 w 230101"/>
                <a:gd name="connsiteY4-140" fmla="*/ 298952 h 585974"/>
                <a:gd name="connsiteX0-141" fmla="*/ 58295 w 229922"/>
                <a:gd name="connsiteY0-142" fmla="*/ 298943 h 585965"/>
                <a:gd name="connsiteX1-143" fmla="*/ 26224 w 229922"/>
                <a:gd name="connsiteY1-144" fmla="*/ 18 h 585965"/>
                <a:gd name="connsiteX2-145" fmla="*/ 229896 w 229922"/>
                <a:gd name="connsiteY2-146" fmla="*/ 303706 h 585965"/>
                <a:gd name="connsiteX3-147" fmla="*/ 28605 w 229922"/>
                <a:gd name="connsiteY3-148" fmla="*/ 585960 h 585965"/>
                <a:gd name="connsiteX4-149" fmla="*/ 58295 w 229922"/>
                <a:gd name="connsiteY4-150" fmla="*/ 298943 h 585965"/>
                <a:gd name="connsiteX0-151" fmla="*/ 58295 w 229930"/>
                <a:gd name="connsiteY0-152" fmla="*/ 298943 h 585964"/>
                <a:gd name="connsiteX1-153" fmla="*/ 26224 w 229930"/>
                <a:gd name="connsiteY1-154" fmla="*/ 18 h 585964"/>
                <a:gd name="connsiteX2-155" fmla="*/ 229896 w 229930"/>
                <a:gd name="connsiteY2-156" fmla="*/ 303706 h 585964"/>
                <a:gd name="connsiteX3-157" fmla="*/ 28605 w 229930"/>
                <a:gd name="connsiteY3-158" fmla="*/ 585960 h 585964"/>
                <a:gd name="connsiteX4-159" fmla="*/ 58295 w 229930"/>
                <a:gd name="connsiteY4-160" fmla="*/ 298943 h 585964"/>
                <a:gd name="connsiteX0-161" fmla="*/ 58295 w 230172"/>
                <a:gd name="connsiteY0-162" fmla="*/ 298940 h 585961"/>
                <a:gd name="connsiteX1-163" fmla="*/ 26224 w 230172"/>
                <a:gd name="connsiteY1-164" fmla="*/ 15 h 585961"/>
                <a:gd name="connsiteX2-165" fmla="*/ 229896 w 230172"/>
                <a:gd name="connsiteY2-166" fmla="*/ 303703 h 585961"/>
                <a:gd name="connsiteX3-167" fmla="*/ 28605 w 230172"/>
                <a:gd name="connsiteY3-168" fmla="*/ 585957 h 585961"/>
                <a:gd name="connsiteX4-169" fmla="*/ 58295 w 230172"/>
                <a:gd name="connsiteY4-170" fmla="*/ 298940 h 585961"/>
                <a:gd name="connsiteX0-171" fmla="*/ 58295 w 229896"/>
                <a:gd name="connsiteY0-172" fmla="*/ 298940 h 585961"/>
                <a:gd name="connsiteX1-173" fmla="*/ 26224 w 229896"/>
                <a:gd name="connsiteY1-174" fmla="*/ 15 h 585961"/>
                <a:gd name="connsiteX2-175" fmla="*/ 229896 w 229896"/>
                <a:gd name="connsiteY2-176" fmla="*/ 303703 h 585961"/>
                <a:gd name="connsiteX3-177" fmla="*/ 28605 w 229896"/>
                <a:gd name="connsiteY3-178" fmla="*/ 585957 h 585961"/>
                <a:gd name="connsiteX4-179" fmla="*/ 58295 w 229896"/>
                <a:gd name="connsiteY4-180" fmla="*/ 298940 h 585961"/>
                <a:gd name="connsiteX0-181" fmla="*/ 57944 w 229545"/>
                <a:gd name="connsiteY0-182" fmla="*/ 298940 h 585961"/>
                <a:gd name="connsiteX1-183" fmla="*/ 25873 w 229545"/>
                <a:gd name="connsiteY1-184" fmla="*/ 15 h 585961"/>
                <a:gd name="connsiteX2-185" fmla="*/ 229545 w 229545"/>
                <a:gd name="connsiteY2-186" fmla="*/ 303703 h 585961"/>
                <a:gd name="connsiteX3-187" fmla="*/ 28254 w 229545"/>
                <a:gd name="connsiteY3-188" fmla="*/ 585957 h 585961"/>
                <a:gd name="connsiteX4-189" fmla="*/ 57944 w 229545"/>
                <a:gd name="connsiteY4-190" fmla="*/ 298940 h 585961"/>
                <a:gd name="connsiteX0-191" fmla="*/ 18784 w 216579"/>
                <a:gd name="connsiteY0-192" fmla="*/ 291798 h 585987"/>
                <a:gd name="connsiteX1-193" fmla="*/ 12907 w 216579"/>
                <a:gd name="connsiteY1-194" fmla="*/ 17 h 585987"/>
                <a:gd name="connsiteX2-195" fmla="*/ 216579 w 216579"/>
                <a:gd name="connsiteY2-196" fmla="*/ 303705 h 585987"/>
                <a:gd name="connsiteX3-197" fmla="*/ 15288 w 216579"/>
                <a:gd name="connsiteY3-198" fmla="*/ 585959 h 585987"/>
                <a:gd name="connsiteX4-199" fmla="*/ 18784 w 216579"/>
                <a:gd name="connsiteY4-200" fmla="*/ 291798 h 585987"/>
                <a:gd name="connsiteX0-201" fmla="*/ 12234 w 219554"/>
                <a:gd name="connsiteY0-202" fmla="*/ 289426 h 586008"/>
                <a:gd name="connsiteX1-203" fmla="*/ 15882 w 219554"/>
                <a:gd name="connsiteY1-204" fmla="*/ 26 h 586008"/>
                <a:gd name="connsiteX2-205" fmla="*/ 219554 w 219554"/>
                <a:gd name="connsiteY2-206" fmla="*/ 303714 h 586008"/>
                <a:gd name="connsiteX3-207" fmla="*/ 18263 w 219554"/>
                <a:gd name="connsiteY3-208" fmla="*/ 585968 h 586008"/>
                <a:gd name="connsiteX4-209" fmla="*/ 12234 w 219554"/>
                <a:gd name="connsiteY4-210" fmla="*/ 289426 h 586008"/>
                <a:gd name="connsiteX0-211" fmla="*/ 17080 w 217256"/>
                <a:gd name="connsiteY0-212" fmla="*/ 289426 h 586008"/>
                <a:gd name="connsiteX1-213" fmla="*/ 13584 w 217256"/>
                <a:gd name="connsiteY1-214" fmla="*/ 26 h 586008"/>
                <a:gd name="connsiteX2-215" fmla="*/ 217256 w 217256"/>
                <a:gd name="connsiteY2-216" fmla="*/ 303714 h 586008"/>
                <a:gd name="connsiteX3-217" fmla="*/ 15965 w 217256"/>
                <a:gd name="connsiteY3-218" fmla="*/ 585968 h 586008"/>
                <a:gd name="connsiteX4-219" fmla="*/ 17080 w 217256"/>
                <a:gd name="connsiteY4-220" fmla="*/ 289426 h 586008"/>
                <a:gd name="connsiteX0-221" fmla="*/ 26566 w 226742"/>
                <a:gd name="connsiteY0-222" fmla="*/ 289426 h 586008"/>
                <a:gd name="connsiteX1-223" fmla="*/ 23070 w 226742"/>
                <a:gd name="connsiteY1-224" fmla="*/ 26 h 586008"/>
                <a:gd name="connsiteX2-225" fmla="*/ 226742 w 226742"/>
                <a:gd name="connsiteY2-226" fmla="*/ 303714 h 586008"/>
                <a:gd name="connsiteX3-227" fmla="*/ 25451 w 226742"/>
                <a:gd name="connsiteY3-228" fmla="*/ 585968 h 586008"/>
                <a:gd name="connsiteX4-229" fmla="*/ 26566 w 226742"/>
                <a:gd name="connsiteY4-230" fmla="*/ 289426 h 586008"/>
                <a:gd name="connsiteX0-231" fmla="*/ 26566 w 226742"/>
                <a:gd name="connsiteY0-232" fmla="*/ 289426 h 586008"/>
                <a:gd name="connsiteX1-233" fmla="*/ 23070 w 226742"/>
                <a:gd name="connsiteY1-234" fmla="*/ 26 h 586008"/>
                <a:gd name="connsiteX2-235" fmla="*/ 226742 w 226742"/>
                <a:gd name="connsiteY2-236" fmla="*/ 303714 h 586008"/>
                <a:gd name="connsiteX3-237" fmla="*/ 25451 w 226742"/>
                <a:gd name="connsiteY3-238" fmla="*/ 585968 h 586008"/>
                <a:gd name="connsiteX4-239" fmla="*/ 26566 w 226742"/>
                <a:gd name="connsiteY4-240" fmla="*/ 289426 h 586008"/>
                <a:gd name="connsiteX0-241" fmla="*/ 102 w 271715"/>
                <a:gd name="connsiteY0-242" fmla="*/ 287054 h 586031"/>
                <a:gd name="connsiteX1-243" fmla="*/ 68043 w 271715"/>
                <a:gd name="connsiteY1-244" fmla="*/ 35 h 586031"/>
                <a:gd name="connsiteX2-245" fmla="*/ 271715 w 271715"/>
                <a:gd name="connsiteY2-246" fmla="*/ 303723 h 586031"/>
                <a:gd name="connsiteX3-247" fmla="*/ 70424 w 271715"/>
                <a:gd name="connsiteY3-248" fmla="*/ 585977 h 586031"/>
                <a:gd name="connsiteX4-249" fmla="*/ 102 w 271715"/>
                <a:gd name="connsiteY4-250" fmla="*/ 287054 h 586031"/>
                <a:gd name="connsiteX0-251" fmla="*/ 102 w 271715"/>
                <a:gd name="connsiteY0-252" fmla="*/ 287054 h 586031"/>
                <a:gd name="connsiteX1-253" fmla="*/ 68043 w 271715"/>
                <a:gd name="connsiteY1-254" fmla="*/ 35 h 586031"/>
                <a:gd name="connsiteX2-255" fmla="*/ 271715 w 271715"/>
                <a:gd name="connsiteY2-256" fmla="*/ 303723 h 586031"/>
                <a:gd name="connsiteX3-257" fmla="*/ 70424 w 271715"/>
                <a:gd name="connsiteY3-258" fmla="*/ 585977 h 586031"/>
                <a:gd name="connsiteX4-259" fmla="*/ 102 w 271715"/>
                <a:gd name="connsiteY4-260" fmla="*/ 287054 h 586031"/>
                <a:gd name="connsiteX0-261" fmla="*/ 133 w 271746"/>
                <a:gd name="connsiteY0-262" fmla="*/ 287054 h 585994"/>
                <a:gd name="connsiteX1-263" fmla="*/ 68074 w 271746"/>
                <a:gd name="connsiteY1-264" fmla="*/ 35 h 585994"/>
                <a:gd name="connsiteX2-265" fmla="*/ 271746 w 271746"/>
                <a:gd name="connsiteY2-266" fmla="*/ 303723 h 585994"/>
                <a:gd name="connsiteX3-267" fmla="*/ 70455 w 271746"/>
                <a:gd name="connsiteY3-268" fmla="*/ 585977 h 585994"/>
                <a:gd name="connsiteX4-269" fmla="*/ 133 w 271746"/>
                <a:gd name="connsiteY4-270" fmla="*/ 287054 h 585994"/>
              </a:gdLst>
              <a:ahLst/>
              <a:cxnLst>
                <a:cxn ang="0">
                  <a:pos x="connsiteX0-261" y="connsiteY0-262"/>
                </a:cxn>
                <a:cxn ang="0">
                  <a:pos x="connsiteX1-263" y="connsiteY1-264"/>
                </a:cxn>
                <a:cxn ang="0">
                  <a:pos x="connsiteX2-265" y="connsiteY2-266"/>
                </a:cxn>
                <a:cxn ang="0">
                  <a:pos x="connsiteX3-267" y="connsiteY3-268"/>
                </a:cxn>
                <a:cxn ang="0">
                  <a:pos x="connsiteX4-269" y="connsiteY4-270"/>
                </a:cxn>
              </a:cxnLst>
              <a:rect l="l" t="t" r="r" b="b"/>
              <a:pathLst>
                <a:path w="271746" h="585994">
                  <a:moveTo>
                    <a:pt x="133" y="287054"/>
                  </a:moveTo>
                  <a:cubicBezTo>
                    <a:pt x="2117" y="156057"/>
                    <a:pt x="10899" y="-2743"/>
                    <a:pt x="68074" y="35"/>
                  </a:cubicBezTo>
                  <a:cubicBezTo>
                    <a:pt x="125249" y="2813"/>
                    <a:pt x="271846" y="127496"/>
                    <a:pt x="271746" y="303723"/>
                  </a:cubicBezTo>
                  <a:cubicBezTo>
                    <a:pt x="271643" y="484729"/>
                    <a:pt x="122868" y="583993"/>
                    <a:pt x="70455" y="585977"/>
                  </a:cubicBezTo>
                  <a:cubicBezTo>
                    <a:pt x="18042" y="587961"/>
                    <a:pt x="-1851" y="418051"/>
                    <a:pt x="133" y="28705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p>
              <a:pPr algn="ctr"/>
              <a:endParaRPr lang="zh-CN" altLang="en-US" sz="1600"/>
            </a:p>
          </p:txBody>
        </p:sp>
      </p:grpSp>
      <p:grpSp>
        <p:nvGrpSpPr>
          <p:cNvPr id="6" name="组合 5"/>
          <p:cNvGrpSpPr/>
          <p:nvPr>
            <p:custDataLst>
              <p:tags r:id="rId5"/>
            </p:custDataLst>
          </p:nvPr>
        </p:nvGrpSpPr>
        <p:grpSpPr>
          <a:xfrm>
            <a:off x="6579624" y="2164702"/>
            <a:ext cx="4524678" cy="853797"/>
            <a:chOff x="768257" y="4039423"/>
            <a:chExt cx="3029057" cy="765852"/>
          </a:xfrm>
        </p:grpSpPr>
        <p:sp>
          <p:nvSpPr>
            <p:cNvPr id="15" name="MH_Text_2"/>
            <p:cNvSpPr/>
            <p:nvPr>
              <p:custDataLst>
                <p:tags r:id="rId6"/>
              </p:custDataLst>
            </p:nvPr>
          </p:nvSpPr>
          <p:spPr>
            <a:xfrm flipH="1">
              <a:off x="769325" y="4039871"/>
              <a:ext cx="3027989" cy="765404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63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  <a:effectLst/>
          </p:spPr>
          <p:txBody>
            <a:bodyPr wrap="square" lIns="273339" rIns="216000" rtlCol="0" anchor="ctr">
              <a:normAutofit/>
            </a:bodyPr>
            <a:p>
              <a:pPr algn="r">
                <a:lnSpc>
                  <a:spcPct val="110000"/>
                </a:lnSpc>
                <a:defRPr/>
              </a:pPr>
              <a:r>
                <a:rPr lang="en-US" altLang="zh-CN" sz="2000" kern="0" dirty="0">
                  <a:solidFill>
                    <a:srgbClr val="1C1C1C"/>
                  </a:solidFill>
                </a:rPr>
                <a:t>WEB</a:t>
              </a:r>
              <a:r>
                <a:rPr lang="zh-CN" altLang="en-US" sz="2000" kern="0" dirty="0">
                  <a:solidFill>
                    <a:srgbClr val="1C1C1C"/>
                  </a:solidFill>
                </a:rPr>
                <a:t>前端助手</a:t>
              </a:r>
              <a:endParaRPr lang="zh-CN" altLang="en-US" sz="2000" kern="0" dirty="0">
                <a:solidFill>
                  <a:srgbClr val="1C1C1C"/>
                </a:solidFill>
              </a:endParaRPr>
            </a:p>
          </p:txBody>
        </p:sp>
        <p:sp>
          <p:nvSpPr>
            <p:cNvPr id="20" name="MH_SubTitle_2"/>
            <p:cNvSpPr/>
            <p:nvPr>
              <p:custDataLst>
                <p:tags r:id="rId7"/>
              </p:custDataLst>
            </p:nvPr>
          </p:nvSpPr>
          <p:spPr>
            <a:xfrm>
              <a:off x="768257" y="4039423"/>
              <a:ext cx="571177" cy="76585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path path="shape">
                <a:fillToRect l="50000" t="50000" r="50000" b="50000"/>
              </a:path>
              <a:tileRect/>
            </a:gradFill>
            <a:ln w="635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ctr">
              <a:normAutofit/>
            </a:bodyPr>
            <a:p>
              <a:pPr algn="ctr">
                <a:defRPr/>
              </a:pPr>
              <a:r>
                <a:rPr lang="en-US" altLang="zh-CN" sz="2800" kern="0" dirty="0">
                  <a:solidFill>
                    <a:srgbClr val="FFFFFF"/>
                  </a:solidFill>
                </a:rPr>
                <a:t>02</a:t>
              </a:r>
              <a:endParaRPr lang="zh-CN" altLang="en-US" sz="2800" kern="0" dirty="0">
                <a:solidFill>
                  <a:srgbClr val="FFFFFF"/>
                </a:solidFill>
              </a:endParaRPr>
            </a:p>
          </p:txBody>
        </p:sp>
        <p:sp>
          <p:nvSpPr>
            <p:cNvPr id="23" name="MH_Other_3"/>
            <p:cNvSpPr/>
            <p:nvPr>
              <p:custDataLst>
                <p:tags r:id="rId8"/>
              </p:custDataLst>
            </p:nvPr>
          </p:nvSpPr>
          <p:spPr>
            <a:xfrm rot="16200000">
              <a:off x="1022578" y="3913079"/>
              <a:ext cx="258273" cy="556942"/>
            </a:xfrm>
            <a:custGeom>
              <a:avLst/>
              <a:gdLst>
                <a:gd name="connsiteX0" fmla="*/ 0 w 683569"/>
                <a:gd name="connsiteY0" fmla="*/ 341785 h 683569"/>
                <a:gd name="connsiteX1" fmla="*/ 341785 w 683569"/>
                <a:gd name="connsiteY1" fmla="*/ 0 h 683569"/>
                <a:gd name="connsiteX2" fmla="*/ 683570 w 683569"/>
                <a:gd name="connsiteY2" fmla="*/ 341785 h 683569"/>
                <a:gd name="connsiteX3" fmla="*/ 341785 w 683569"/>
                <a:gd name="connsiteY3" fmla="*/ 683570 h 683569"/>
                <a:gd name="connsiteX4" fmla="*/ 0 w 683569"/>
                <a:gd name="connsiteY4" fmla="*/ 341785 h 683569"/>
                <a:gd name="connsiteX0-1" fmla="*/ 62426 w 355471"/>
                <a:gd name="connsiteY0-2" fmla="*/ 344166 h 683570"/>
                <a:gd name="connsiteX1-3" fmla="*/ 13686 w 355471"/>
                <a:gd name="connsiteY1-4" fmla="*/ 0 h 683570"/>
                <a:gd name="connsiteX2-5" fmla="*/ 355471 w 355471"/>
                <a:gd name="connsiteY2-6" fmla="*/ 341785 h 683570"/>
                <a:gd name="connsiteX3-7" fmla="*/ 13686 w 355471"/>
                <a:gd name="connsiteY3-8" fmla="*/ 683570 h 683570"/>
                <a:gd name="connsiteX4-9" fmla="*/ 62426 w 355471"/>
                <a:gd name="connsiteY4-10" fmla="*/ 344166 h 683570"/>
                <a:gd name="connsiteX0-11" fmla="*/ 62426 w 355471"/>
                <a:gd name="connsiteY0-12" fmla="*/ 344166 h 683570"/>
                <a:gd name="connsiteX1-13" fmla="*/ 13686 w 355471"/>
                <a:gd name="connsiteY1-14" fmla="*/ 0 h 683570"/>
                <a:gd name="connsiteX2-15" fmla="*/ 355471 w 355471"/>
                <a:gd name="connsiteY2-16" fmla="*/ 341788 h 683570"/>
                <a:gd name="connsiteX3-17" fmla="*/ 13686 w 355471"/>
                <a:gd name="connsiteY3-18" fmla="*/ 683570 h 683570"/>
                <a:gd name="connsiteX4-19" fmla="*/ 62426 w 355471"/>
                <a:gd name="connsiteY4-20" fmla="*/ 344166 h 683570"/>
                <a:gd name="connsiteX0-21" fmla="*/ 62426 w 355497"/>
                <a:gd name="connsiteY0-22" fmla="*/ 344166 h 683570"/>
                <a:gd name="connsiteX1-23" fmla="*/ 13686 w 355497"/>
                <a:gd name="connsiteY1-24" fmla="*/ 0 h 683570"/>
                <a:gd name="connsiteX2-25" fmla="*/ 355471 w 355497"/>
                <a:gd name="connsiteY2-26" fmla="*/ 341788 h 683570"/>
                <a:gd name="connsiteX3-27" fmla="*/ 13686 w 355497"/>
                <a:gd name="connsiteY3-28" fmla="*/ 683570 h 683570"/>
                <a:gd name="connsiteX4-29" fmla="*/ 62426 w 355497"/>
                <a:gd name="connsiteY4-30" fmla="*/ 344166 h 683570"/>
                <a:gd name="connsiteX0-31" fmla="*/ 62426 w 356185"/>
                <a:gd name="connsiteY0-32" fmla="*/ 344167 h 683571"/>
                <a:gd name="connsiteX1-33" fmla="*/ 13686 w 356185"/>
                <a:gd name="connsiteY1-34" fmla="*/ 1 h 683571"/>
                <a:gd name="connsiteX2-35" fmla="*/ 355471 w 356185"/>
                <a:gd name="connsiteY2-36" fmla="*/ 341789 h 683571"/>
                <a:gd name="connsiteX3-37" fmla="*/ 13686 w 356185"/>
                <a:gd name="connsiteY3-38" fmla="*/ 683571 h 683571"/>
                <a:gd name="connsiteX4-39" fmla="*/ 62426 w 356185"/>
                <a:gd name="connsiteY4-40" fmla="*/ 344167 h 683571"/>
                <a:gd name="connsiteX0-41" fmla="*/ 65000 w 360090"/>
                <a:gd name="connsiteY0-42" fmla="*/ 306067 h 645471"/>
                <a:gd name="connsiteX1-43" fmla="*/ 154373 w 360090"/>
                <a:gd name="connsiteY1-44" fmla="*/ 1 h 645471"/>
                <a:gd name="connsiteX2-45" fmla="*/ 358045 w 360090"/>
                <a:gd name="connsiteY2-46" fmla="*/ 303689 h 645471"/>
                <a:gd name="connsiteX3-47" fmla="*/ 16260 w 360090"/>
                <a:gd name="connsiteY3-48" fmla="*/ 645471 h 645471"/>
                <a:gd name="connsiteX4-49" fmla="*/ 65000 w 360090"/>
                <a:gd name="connsiteY4-50" fmla="*/ 306067 h 645471"/>
                <a:gd name="connsiteX0-51" fmla="*/ 95 w 293169"/>
                <a:gd name="connsiteY0-52" fmla="*/ 306067 h 585943"/>
                <a:gd name="connsiteX1-53" fmla="*/ 89468 w 293169"/>
                <a:gd name="connsiteY1-54" fmla="*/ 1 h 585943"/>
                <a:gd name="connsiteX2-55" fmla="*/ 293140 w 293169"/>
                <a:gd name="connsiteY2-56" fmla="*/ 303689 h 585943"/>
                <a:gd name="connsiteX3-57" fmla="*/ 103755 w 293169"/>
                <a:gd name="connsiteY3-58" fmla="*/ 585943 h 585943"/>
                <a:gd name="connsiteX4-59" fmla="*/ 95 w 293169"/>
                <a:gd name="connsiteY4-60" fmla="*/ 306067 h 585943"/>
                <a:gd name="connsiteX0-61" fmla="*/ 3 w 293048"/>
                <a:gd name="connsiteY0-62" fmla="*/ 306067 h 585943"/>
                <a:gd name="connsiteX1-63" fmla="*/ 89376 w 293048"/>
                <a:gd name="connsiteY1-64" fmla="*/ 1 h 585943"/>
                <a:gd name="connsiteX2-65" fmla="*/ 293048 w 293048"/>
                <a:gd name="connsiteY2-66" fmla="*/ 303689 h 585943"/>
                <a:gd name="connsiteX3-67" fmla="*/ 91757 w 293048"/>
                <a:gd name="connsiteY3-68" fmla="*/ 585943 h 585943"/>
                <a:gd name="connsiteX4-69" fmla="*/ 3 w 293048"/>
                <a:gd name="connsiteY4-70" fmla="*/ 306067 h 585943"/>
                <a:gd name="connsiteX0-71" fmla="*/ 39769 w 211370"/>
                <a:gd name="connsiteY0-72" fmla="*/ 298927 h 585946"/>
                <a:gd name="connsiteX1-73" fmla="*/ 7698 w 211370"/>
                <a:gd name="connsiteY1-74" fmla="*/ 2 h 585946"/>
                <a:gd name="connsiteX2-75" fmla="*/ 211370 w 211370"/>
                <a:gd name="connsiteY2-76" fmla="*/ 303690 h 585946"/>
                <a:gd name="connsiteX3-77" fmla="*/ 10079 w 211370"/>
                <a:gd name="connsiteY3-78" fmla="*/ 585944 h 585946"/>
                <a:gd name="connsiteX4-79" fmla="*/ 39769 w 211370"/>
                <a:gd name="connsiteY4-80" fmla="*/ 298927 h 585946"/>
                <a:gd name="connsiteX0-81" fmla="*/ 39769 w 211370"/>
                <a:gd name="connsiteY0-82" fmla="*/ 298927 h 585949"/>
                <a:gd name="connsiteX1-83" fmla="*/ 7698 w 211370"/>
                <a:gd name="connsiteY1-84" fmla="*/ 2 h 585949"/>
                <a:gd name="connsiteX2-85" fmla="*/ 211370 w 211370"/>
                <a:gd name="connsiteY2-86" fmla="*/ 303690 h 585949"/>
                <a:gd name="connsiteX3-87" fmla="*/ 10079 w 211370"/>
                <a:gd name="connsiteY3-88" fmla="*/ 585944 h 585949"/>
                <a:gd name="connsiteX4-89" fmla="*/ 39769 w 211370"/>
                <a:gd name="connsiteY4-90" fmla="*/ 298927 h 585949"/>
                <a:gd name="connsiteX0-91" fmla="*/ 39769 w 211535"/>
                <a:gd name="connsiteY0-92" fmla="*/ 298927 h 585949"/>
                <a:gd name="connsiteX1-93" fmla="*/ 7698 w 211535"/>
                <a:gd name="connsiteY1-94" fmla="*/ 2 h 585949"/>
                <a:gd name="connsiteX2-95" fmla="*/ 211370 w 211535"/>
                <a:gd name="connsiteY2-96" fmla="*/ 303690 h 585949"/>
                <a:gd name="connsiteX3-97" fmla="*/ 10079 w 211535"/>
                <a:gd name="connsiteY3-98" fmla="*/ 585944 h 585949"/>
                <a:gd name="connsiteX4-99" fmla="*/ 39769 w 211535"/>
                <a:gd name="connsiteY4-100" fmla="*/ 298927 h 585949"/>
                <a:gd name="connsiteX0-101" fmla="*/ 54250 w 226016"/>
                <a:gd name="connsiteY0-102" fmla="*/ 299466 h 586488"/>
                <a:gd name="connsiteX1-103" fmla="*/ 22179 w 226016"/>
                <a:gd name="connsiteY1-104" fmla="*/ 541 h 586488"/>
                <a:gd name="connsiteX2-105" fmla="*/ 225851 w 226016"/>
                <a:gd name="connsiteY2-106" fmla="*/ 304229 h 586488"/>
                <a:gd name="connsiteX3-107" fmla="*/ 24560 w 226016"/>
                <a:gd name="connsiteY3-108" fmla="*/ 586483 h 586488"/>
                <a:gd name="connsiteX4-109" fmla="*/ 54250 w 226016"/>
                <a:gd name="connsiteY4-110" fmla="*/ 299466 h 586488"/>
                <a:gd name="connsiteX0-111" fmla="*/ 54250 w 226063"/>
                <a:gd name="connsiteY0-112" fmla="*/ 299466 h 586543"/>
                <a:gd name="connsiteX1-113" fmla="*/ 22179 w 226063"/>
                <a:gd name="connsiteY1-114" fmla="*/ 541 h 586543"/>
                <a:gd name="connsiteX2-115" fmla="*/ 225851 w 226063"/>
                <a:gd name="connsiteY2-116" fmla="*/ 304229 h 586543"/>
                <a:gd name="connsiteX3-117" fmla="*/ 24560 w 226063"/>
                <a:gd name="connsiteY3-118" fmla="*/ 586483 h 586543"/>
                <a:gd name="connsiteX4-119" fmla="*/ 54250 w 226063"/>
                <a:gd name="connsiteY4-120" fmla="*/ 299466 h 586543"/>
                <a:gd name="connsiteX0-121" fmla="*/ 58295 w 230108"/>
                <a:gd name="connsiteY0-122" fmla="*/ 298952 h 586029"/>
                <a:gd name="connsiteX1-123" fmla="*/ 26224 w 230108"/>
                <a:gd name="connsiteY1-124" fmla="*/ 27 h 586029"/>
                <a:gd name="connsiteX2-125" fmla="*/ 229896 w 230108"/>
                <a:gd name="connsiteY2-126" fmla="*/ 303715 h 586029"/>
                <a:gd name="connsiteX3-127" fmla="*/ 28605 w 230108"/>
                <a:gd name="connsiteY3-128" fmla="*/ 585969 h 586029"/>
                <a:gd name="connsiteX4-129" fmla="*/ 58295 w 230108"/>
                <a:gd name="connsiteY4-130" fmla="*/ 298952 h 586029"/>
                <a:gd name="connsiteX0-131" fmla="*/ 58295 w 230101"/>
                <a:gd name="connsiteY0-132" fmla="*/ 298952 h 585974"/>
                <a:gd name="connsiteX1-133" fmla="*/ 26224 w 230101"/>
                <a:gd name="connsiteY1-134" fmla="*/ 27 h 585974"/>
                <a:gd name="connsiteX2-135" fmla="*/ 229896 w 230101"/>
                <a:gd name="connsiteY2-136" fmla="*/ 303715 h 585974"/>
                <a:gd name="connsiteX3-137" fmla="*/ 28605 w 230101"/>
                <a:gd name="connsiteY3-138" fmla="*/ 585969 h 585974"/>
                <a:gd name="connsiteX4-139" fmla="*/ 58295 w 230101"/>
                <a:gd name="connsiteY4-140" fmla="*/ 298952 h 585974"/>
                <a:gd name="connsiteX0-141" fmla="*/ 58295 w 229922"/>
                <a:gd name="connsiteY0-142" fmla="*/ 298943 h 585965"/>
                <a:gd name="connsiteX1-143" fmla="*/ 26224 w 229922"/>
                <a:gd name="connsiteY1-144" fmla="*/ 18 h 585965"/>
                <a:gd name="connsiteX2-145" fmla="*/ 229896 w 229922"/>
                <a:gd name="connsiteY2-146" fmla="*/ 303706 h 585965"/>
                <a:gd name="connsiteX3-147" fmla="*/ 28605 w 229922"/>
                <a:gd name="connsiteY3-148" fmla="*/ 585960 h 585965"/>
                <a:gd name="connsiteX4-149" fmla="*/ 58295 w 229922"/>
                <a:gd name="connsiteY4-150" fmla="*/ 298943 h 585965"/>
                <a:gd name="connsiteX0-151" fmla="*/ 58295 w 229930"/>
                <a:gd name="connsiteY0-152" fmla="*/ 298943 h 585964"/>
                <a:gd name="connsiteX1-153" fmla="*/ 26224 w 229930"/>
                <a:gd name="connsiteY1-154" fmla="*/ 18 h 585964"/>
                <a:gd name="connsiteX2-155" fmla="*/ 229896 w 229930"/>
                <a:gd name="connsiteY2-156" fmla="*/ 303706 h 585964"/>
                <a:gd name="connsiteX3-157" fmla="*/ 28605 w 229930"/>
                <a:gd name="connsiteY3-158" fmla="*/ 585960 h 585964"/>
                <a:gd name="connsiteX4-159" fmla="*/ 58295 w 229930"/>
                <a:gd name="connsiteY4-160" fmla="*/ 298943 h 585964"/>
                <a:gd name="connsiteX0-161" fmla="*/ 58295 w 230172"/>
                <a:gd name="connsiteY0-162" fmla="*/ 298940 h 585961"/>
                <a:gd name="connsiteX1-163" fmla="*/ 26224 w 230172"/>
                <a:gd name="connsiteY1-164" fmla="*/ 15 h 585961"/>
                <a:gd name="connsiteX2-165" fmla="*/ 229896 w 230172"/>
                <a:gd name="connsiteY2-166" fmla="*/ 303703 h 585961"/>
                <a:gd name="connsiteX3-167" fmla="*/ 28605 w 230172"/>
                <a:gd name="connsiteY3-168" fmla="*/ 585957 h 585961"/>
                <a:gd name="connsiteX4-169" fmla="*/ 58295 w 230172"/>
                <a:gd name="connsiteY4-170" fmla="*/ 298940 h 585961"/>
                <a:gd name="connsiteX0-171" fmla="*/ 58295 w 229896"/>
                <a:gd name="connsiteY0-172" fmla="*/ 298940 h 585961"/>
                <a:gd name="connsiteX1-173" fmla="*/ 26224 w 229896"/>
                <a:gd name="connsiteY1-174" fmla="*/ 15 h 585961"/>
                <a:gd name="connsiteX2-175" fmla="*/ 229896 w 229896"/>
                <a:gd name="connsiteY2-176" fmla="*/ 303703 h 585961"/>
                <a:gd name="connsiteX3-177" fmla="*/ 28605 w 229896"/>
                <a:gd name="connsiteY3-178" fmla="*/ 585957 h 585961"/>
                <a:gd name="connsiteX4-179" fmla="*/ 58295 w 229896"/>
                <a:gd name="connsiteY4-180" fmla="*/ 298940 h 585961"/>
                <a:gd name="connsiteX0-181" fmla="*/ 57944 w 229545"/>
                <a:gd name="connsiteY0-182" fmla="*/ 298940 h 585961"/>
                <a:gd name="connsiteX1-183" fmla="*/ 25873 w 229545"/>
                <a:gd name="connsiteY1-184" fmla="*/ 15 h 585961"/>
                <a:gd name="connsiteX2-185" fmla="*/ 229545 w 229545"/>
                <a:gd name="connsiteY2-186" fmla="*/ 303703 h 585961"/>
                <a:gd name="connsiteX3-187" fmla="*/ 28254 w 229545"/>
                <a:gd name="connsiteY3-188" fmla="*/ 585957 h 585961"/>
                <a:gd name="connsiteX4-189" fmla="*/ 57944 w 229545"/>
                <a:gd name="connsiteY4-190" fmla="*/ 298940 h 585961"/>
                <a:gd name="connsiteX0-191" fmla="*/ 18784 w 216579"/>
                <a:gd name="connsiteY0-192" fmla="*/ 291798 h 585987"/>
                <a:gd name="connsiteX1-193" fmla="*/ 12907 w 216579"/>
                <a:gd name="connsiteY1-194" fmla="*/ 17 h 585987"/>
                <a:gd name="connsiteX2-195" fmla="*/ 216579 w 216579"/>
                <a:gd name="connsiteY2-196" fmla="*/ 303705 h 585987"/>
                <a:gd name="connsiteX3-197" fmla="*/ 15288 w 216579"/>
                <a:gd name="connsiteY3-198" fmla="*/ 585959 h 585987"/>
                <a:gd name="connsiteX4-199" fmla="*/ 18784 w 216579"/>
                <a:gd name="connsiteY4-200" fmla="*/ 291798 h 585987"/>
                <a:gd name="connsiteX0-201" fmla="*/ 12234 w 219554"/>
                <a:gd name="connsiteY0-202" fmla="*/ 289426 h 586008"/>
                <a:gd name="connsiteX1-203" fmla="*/ 15882 w 219554"/>
                <a:gd name="connsiteY1-204" fmla="*/ 26 h 586008"/>
                <a:gd name="connsiteX2-205" fmla="*/ 219554 w 219554"/>
                <a:gd name="connsiteY2-206" fmla="*/ 303714 h 586008"/>
                <a:gd name="connsiteX3-207" fmla="*/ 18263 w 219554"/>
                <a:gd name="connsiteY3-208" fmla="*/ 585968 h 586008"/>
                <a:gd name="connsiteX4-209" fmla="*/ 12234 w 219554"/>
                <a:gd name="connsiteY4-210" fmla="*/ 289426 h 586008"/>
                <a:gd name="connsiteX0-211" fmla="*/ 17080 w 217256"/>
                <a:gd name="connsiteY0-212" fmla="*/ 289426 h 586008"/>
                <a:gd name="connsiteX1-213" fmla="*/ 13584 w 217256"/>
                <a:gd name="connsiteY1-214" fmla="*/ 26 h 586008"/>
                <a:gd name="connsiteX2-215" fmla="*/ 217256 w 217256"/>
                <a:gd name="connsiteY2-216" fmla="*/ 303714 h 586008"/>
                <a:gd name="connsiteX3-217" fmla="*/ 15965 w 217256"/>
                <a:gd name="connsiteY3-218" fmla="*/ 585968 h 586008"/>
                <a:gd name="connsiteX4-219" fmla="*/ 17080 w 217256"/>
                <a:gd name="connsiteY4-220" fmla="*/ 289426 h 586008"/>
                <a:gd name="connsiteX0-221" fmla="*/ 26566 w 226742"/>
                <a:gd name="connsiteY0-222" fmla="*/ 289426 h 586008"/>
                <a:gd name="connsiteX1-223" fmla="*/ 23070 w 226742"/>
                <a:gd name="connsiteY1-224" fmla="*/ 26 h 586008"/>
                <a:gd name="connsiteX2-225" fmla="*/ 226742 w 226742"/>
                <a:gd name="connsiteY2-226" fmla="*/ 303714 h 586008"/>
                <a:gd name="connsiteX3-227" fmla="*/ 25451 w 226742"/>
                <a:gd name="connsiteY3-228" fmla="*/ 585968 h 586008"/>
                <a:gd name="connsiteX4-229" fmla="*/ 26566 w 226742"/>
                <a:gd name="connsiteY4-230" fmla="*/ 289426 h 586008"/>
                <a:gd name="connsiteX0-231" fmla="*/ 26566 w 226742"/>
                <a:gd name="connsiteY0-232" fmla="*/ 289426 h 586008"/>
                <a:gd name="connsiteX1-233" fmla="*/ 23070 w 226742"/>
                <a:gd name="connsiteY1-234" fmla="*/ 26 h 586008"/>
                <a:gd name="connsiteX2-235" fmla="*/ 226742 w 226742"/>
                <a:gd name="connsiteY2-236" fmla="*/ 303714 h 586008"/>
                <a:gd name="connsiteX3-237" fmla="*/ 25451 w 226742"/>
                <a:gd name="connsiteY3-238" fmla="*/ 585968 h 586008"/>
                <a:gd name="connsiteX4-239" fmla="*/ 26566 w 226742"/>
                <a:gd name="connsiteY4-240" fmla="*/ 289426 h 586008"/>
                <a:gd name="connsiteX0-241" fmla="*/ 102 w 271715"/>
                <a:gd name="connsiteY0-242" fmla="*/ 287054 h 586031"/>
                <a:gd name="connsiteX1-243" fmla="*/ 68043 w 271715"/>
                <a:gd name="connsiteY1-244" fmla="*/ 35 h 586031"/>
                <a:gd name="connsiteX2-245" fmla="*/ 271715 w 271715"/>
                <a:gd name="connsiteY2-246" fmla="*/ 303723 h 586031"/>
                <a:gd name="connsiteX3-247" fmla="*/ 70424 w 271715"/>
                <a:gd name="connsiteY3-248" fmla="*/ 585977 h 586031"/>
                <a:gd name="connsiteX4-249" fmla="*/ 102 w 271715"/>
                <a:gd name="connsiteY4-250" fmla="*/ 287054 h 586031"/>
                <a:gd name="connsiteX0-251" fmla="*/ 102 w 271715"/>
                <a:gd name="connsiteY0-252" fmla="*/ 287054 h 586031"/>
                <a:gd name="connsiteX1-253" fmla="*/ 68043 w 271715"/>
                <a:gd name="connsiteY1-254" fmla="*/ 35 h 586031"/>
                <a:gd name="connsiteX2-255" fmla="*/ 271715 w 271715"/>
                <a:gd name="connsiteY2-256" fmla="*/ 303723 h 586031"/>
                <a:gd name="connsiteX3-257" fmla="*/ 70424 w 271715"/>
                <a:gd name="connsiteY3-258" fmla="*/ 585977 h 586031"/>
                <a:gd name="connsiteX4-259" fmla="*/ 102 w 271715"/>
                <a:gd name="connsiteY4-260" fmla="*/ 287054 h 586031"/>
                <a:gd name="connsiteX0-261" fmla="*/ 133 w 271746"/>
                <a:gd name="connsiteY0-262" fmla="*/ 287054 h 585994"/>
                <a:gd name="connsiteX1-263" fmla="*/ 68074 w 271746"/>
                <a:gd name="connsiteY1-264" fmla="*/ 35 h 585994"/>
                <a:gd name="connsiteX2-265" fmla="*/ 271746 w 271746"/>
                <a:gd name="connsiteY2-266" fmla="*/ 303723 h 585994"/>
                <a:gd name="connsiteX3-267" fmla="*/ 70455 w 271746"/>
                <a:gd name="connsiteY3-268" fmla="*/ 585977 h 585994"/>
                <a:gd name="connsiteX4-269" fmla="*/ 133 w 271746"/>
                <a:gd name="connsiteY4-270" fmla="*/ 287054 h 585994"/>
              </a:gdLst>
              <a:ahLst/>
              <a:cxnLst>
                <a:cxn ang="0">
                  <a:pos x="connsiteX0-261" y="connsiteY0-262"/>
                </a:cxn>
                <a:cxn ang="0">
                  <a:pos x="connsiteX1-263" y="connsiteY1-264"/>
                </a:cxn>
                <a:cxn ang="0">
                  <a:pos x="connsiteX2-265" y="connsiteY2-266"/>
                </a:cxn>
                <a:cxn ang="0">
                  <a:pos x="connsiteX3-267" y="connsiteY3-268"/>
                </a:cxn>
                <a:cxn ang="0">
                  <a:pos x="connsiteX4-269" y="connsiteY4-270"/>
                </a:cxn>
              </a:cxnLst>
              <a:rect l="l" t="t" r="r" b="b"/>
              <a:pathLst>
                <a:path w="271746" h="585994">
                  <a:moveTo>
                    <a:pt x="133" y="287054"/>
                  </a:moveTo>
                  <a:cubicBezTo>
                    <a:pt x="2117" y="156057"/>
                    <a:pt x="10899" y="-2743"/>
                    <a:pt x="68074" y="35"/>
                  </a:cubicBezTo>
                  <a:cubicBezTo>
                    <a:pt x="125249" y="2813"/>
                    <a:pt x="271846" y="127496"/>
                    <a:pt x="271746" y="303723"/>
                  </a:cubicBezTo>
                  <a:cubicBezTo>
                    <a:pt x="271643" y="484729"/>
                    <a:pt x="122868" y="583993"/>
                    <a:pt x="70455" y="585977"/>
                  </a:cubicBezTo>
                  <a:cubicBezTo>
                    <a:pt x="18042" y="587961"/>
                    <a:pt x="-1851" y="418051"/>
                    <a:pt x="133" y="28705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p>
              <a:pPr algn="ctr"/>
              <a:endParaRPr lang="zh-CN" altLang="en-US" sz="1600"/>
            </a:p>
          </p:txBody>
        </p:sp>
      </p:grpSp>
      <p:grpSp>
        <p:nvGrpSpPr>
          <p:cNvPr id="7" name="组合 6"/>
          <p:cNvGrpSpPr/>
          <p:nvPr>
            <p:custDataLst>
              <p:tags r:id="rId9"/>
            </p:custDataLst>
          </p:nvPr>
        </p:nvGrpSpPr>
        <p:grpSpPr>
          <a:xfrm>
            <a:off x="1086475" y="3681755"/>
            <a:ext cx="4523084" cy="853797"/>
            <a:chOff x="1525801" y="4915410"/>
            <a:chExt cx="3027989" cy="765852"/>
          </a:xfrm>
        </p:grpSpPr>
        <p:sp>
          <p:nvSpPr>
            <p:cNvPr id="18" name="MH_Text_3"/>
            <p:cNvSpPr/>
            <p:nvPr>
              <p:custDataLst>
                <p:tags r:id="rId10"/>
              </p:custDataLst>
            </p:nvPr>
          </p:nvSpPr>
          <p:spPr>
            <a:xfrm>
              <a:off x="1525801" y="4915858"/>
              <a:ext cx="3027989" cy="765404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635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  <a:effectLst/>
          </p:spPr>
          <p:txBody>
            <a:bodyPr wrap="square" lIns="216000" rIns="273339" rtlCol="0" anchor="ctr">
              <a:normAutofit/>
            </a:bodyPr>
            <a:p>
              <a:pPr>
                <a:lnSpc>
                  <a:spcPct val="110000"/>
                </a:lnSpc>
                <a:defRPr/>
              </a:pPr>
              <a:r>
                <a:rPr lang="en-US" altLang="zh-CN" sz="2000" kern="0" dirty="0">
                  <a:solidFill>
                    <a:srgbClr val="1C1C1C"/>
                  </a:solidFill>
                </a:rPr>
                <a:t>CSSViewer</a:t>
              </a:r>
              <a:endParaRPr lang="en-US" altLang="zh-CN" sz="2000" kern="0" dirty="0">
                <a:solidFill>
                  <a:srgbClr val="1C1C1C"/>
                </a:solidFill>
              </a:endParaRPr>
            </a:p>
          </p:txBody>
        </p:sp>
        <p:sp>
          <p:nvSpPr>
            <p:cNvPr id="25" name="MH_SubTitle_3"/>
            <p:cNvSpPr/>
            <p:nvPr>
              <p:custDataLst>
                <p:tags r:id="rId11"/>
              </p:custDataLst>
            </p:nvPr>
          </p:nvSpPr>
          <p:spPr>
            <a:xfrm>
              <a:off x="3982395" y="4915410"/>
              <a:ext cx="571177" cy="76585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1"/>
                </a:gs>
              </a:gsLst>
              <a:path path="shape">
                <a:fillToRect l="50000" t="50000" r="50000" b="50000"/>
              </a:path>
              <a:tileRect/>
            </a:gradFill>
            <a:ln w="635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ctr">
              <a:normAutofit/>
            </a:bodyPr>
            <a:p>
              <a:pPr algn="ctr">
                <a:defRPr/>
              </a:pPr>
              <a:r>
                <a:rPr lang="en-US" altLang="zh-CN" sz="2800" kern="0" dirty="0">
                  <a:solidFill>
                    <a:srgbClr val="FFFFFF"/>
                  </a:solidFill>
                </a:rPr>
                <a:t>03</a:t>
              </a:r>
              <a:endParaRPr lang="zh-CN" altLang="en-US" sz="2800" kern="0" dirty="0">
                <a:solidFill>
                  <a:srgbClr val="FFFFFF"/>
                </a:solidFill>
              </a:endParaRPr>
            </a:p>
          </p:txBody>
        </p:sp>
        <p:sp>
          <p:nvSpPr>
            <p:cNvPr id="26" name="MH_Other_4"/>
            <p:cNvSpPr/>
            <p:nvPr>
              <p:custDataLst>
                <p:tags r:id="rId12"/>
              </p:custDataLst>
            </p:nvPr>
          </p:nvSpPr>
          <p:spPr>
            <a:xfrm rot="16200000">
              <a:off x="4042046" y="4789068"/>
              <a:ext cx="258273" cy="556942"/>
            </a:xfrm>
            <a:custGeom>
              <a:avLst/>
              <a:gdLst>
                <a:gd name="connsiteX0" fmla="*/ 0 w 683569"/>
                <a:gd name="connsiteY0" fmla="*/ 341785 h 683569"/>
                <a:gd name="connsiteX1" fmla="*/ 341785 w 683569"/>
                <a:gd name="connsiteY1" fmla="*/ 0 h 683569"/>
                <a:gd name="connsiteX2" fmla="*/ 683570 w 683569"/>
                <a:gd name="connsiteY2" fmla="*/ 341785 h 683569"/>
                <a:gd name="connsiteX3" fmla="*/ 341785 w 683569"/>
                <a:gd name="connsiteY3" fmla="*/ 683570 h 683569"/>
                <a:gd name="connsiteX4" fmla="*/ 0 w 683569"/>
                <a:gd name="connsiteY4" fmla="*/ 341785 h 683569"/>
                <a:gd name="connsiteX0-1" fmla="*/ 62426 w 355471"/>
                <a:gd name="connsiteY0-2" fmla="*/ 344166 h 683570"/>
                <a:gd name="connsiteX1-3" fmla="*/ 13686 w 355471"/>
                <a:gd name="connsiteY1-4" fmla="*/ 0 h 683570"/>
                <a:gd name="connsiteX2-5" fmla="*/ 355471 w 355471"/>
                <a:gd name="connsiteY2-6" fmla="*/ 341785 h 683570"/>
                <a:gd name="connsiteX3-7" fmla="*/ 13686 w 355471"/>
                <a:gd name="connsiteY3-8" fmla="*/ 683570 h 683570"/>
                <a:gd name="connsiteX4-9" fmla="*/ 62426 w 355471"/>
                <a:gd name="connsiteY4-10" fmla="*/ 344166 h 683570"/>
                <a:gd name="connsiteX0-11" fmla="*/ 62426 w 355471"/>
                <a:gd name="connsiteY0-12" fmla="*/ 344166 h 683570"/>
                <a:gd name="connsiteX1-13" fmla="*/ 13686 w 355471"/>
                <a:gd name="connsiteY1-14" fmla="*/ 0 h 683570"/>
                <a:gd name="connsiteX2-15" fmla="*/ 355471 w 355471"/>
                <a:gd name="connsiteY2-16" fmla="*/ 341788 h 683570"/>
                <a:gd name="connsiteX3-17" fmla="*/ 13686 w 355471"/>
                <a:gd name="connsiteY3-18" fmla="*/ 683570 h 683570"/>
                <a:gd name="connsiteX4-19" fmla="*/ 62426 w 355471"/>
                <a:gd name="connsiteY4-20" fmla="*/ 344166 h 683570"/>
                <a:gd name="connsiteX0-21" fmla="*/ 62426 w 355497"/>
                <a:gd name="connsiteY0-22" fmla="*/ 344166 h 683570"/>
                <a:gd name="connsiteX1-23" fmla="*/ 13686 w 355497"/>
                <a:gd name="connsiteY1-24" fmla="*/ 0 h 683570"/>
                <a:gd name="connsiteX2-25" fmla="*/ 355471 w 355497"/>
                <a:gd name="connsiteY2-26" fmla="*/ 341788 h 683570"/>
                <a:gd name="connsiteX3-27" fmla="*/ 13686 w 355497"/>
                <a:gd name="connsiteY3-28" fmla="*/ 683570 h 683570"/>
                <a:gd name="connsiteX4-29" fmla="*/ 62426 w 355497"/>
                <a:gd name="connsiteY4-30" fmla="*/ 344166 h 683570"/>
                <a:gd name="connsiteX0-31" fmla="*/ 62426 w 356185"/>
                <a:gd name="connsiteY0-32" fmla="*/ 344167 h 683571"/>
                <a:gd name="connsiteX1-33" fmla="*/ 13686 w 356185"/>
                <a:gd name="connsiteY1-34" fmla="*/ 1 h 683571"/>
                <a:gd name="connsiteX2-35" fmla="*/ 355471 w 356185"/>
                <a:gd name="connsiteY2-36" fmla="*/ 341789 h 683571"/>
                <a:gd name="connsiteX3-37" fmla="*/ 13686 w 356185"/>
                <a:gd name="connsiteY3-38" fmla="*/ 683571 h 683571"/>
                <a:gd name="connsiteX4-39" fmla="*/ 62426 w 356185"/>
                <a:gd name="connsiteY4-40" fmla="*/ 344167 h 683571"/>
                <a:gd name="connsiteX0-41" fmla="*/ 65000 w 360090"/>
                <a:gd name="connsiteY0-42" fmla="*/ 306067 h 645471"/>
                <a:gd name="connsiteX1-43" fmla="*/ 154373 w 360090"/>
                <a:gd name="connsiteY1-44" fmla="*/ 1 h 645471"/>
                <a:gd name="connsiteX2-45" fmla="*/ 358045 w 360090"/>
                <a:gd name="connsiteY2-46" fmla="*/ 303689 h 645471"/>
                <a:gd name="connsiteX3-47" fmla="*/ 16260 w 360090"/>
                <a:gd name="connsiteY3-48" fmla="*/ 645471 h 645471"/>
                <a:gd name="connsiteX4-49" fmla="*/ 65000 w 360090"/>
                <a:gd name="connsiteY4-50" fmla="*/ 306067 h 645471"/>
                <a:gd name="connsiteX0-51" fmla="*/ 95 w 293169"/>
                <a:gd name="connsiteY0-52" fmla="*/ 306067 h 585943"/>
                <a:gd name="connsiteX1-53" fmla="*/ 89468 w 293169"/>
                <a:gd name="connsiteY1-54" fmla="*/ 1 h 585943"/>
                <a:gd name="connsiteX2-55" fmla="*/ 293140 w 293169"/>
                <a:gd name="connsiteY2-56" fmla="*/ 303689 h 585943"/>
                <a:gd name="connsiteX3-57" fmla="*/ 103755 w 293169"/>
                <a:gd name="connsiteY3-58" fmla="*/ 585943 h 585943"/>
                <a:gd name="connsiteX4-59" fmla="*/ 95 w 293169"/>
                <a:gd name="connsiteY4-60" fmla="*/ 306067 h 585943"/>
                <a:gd name="connsiteX0-61" fmla="*/ 3 w 293048"/>
                <a:gd name="connsiteY0-62" fmla="*/ 306067 h 585943"/>
                <a:gd name="connsiteX1-63" fmla="*/ 89376 w 293048"/>
                <a:gd name="connsiteY1-64" fmla="*/ 1 h 585943"/>
                <a:gd name="connsiteX2-65" fmla="*/ 293048 w 293048"/>
                <a:gd name="connsiteY2-66" fmla="*/ 303689 h 585943"/>
                <a:gd name="connsiteX3-67" fmla="*/ 91757 w 293048"/>
                <a:gd name="connsiteY3-68" fmla="*/ 585943 h 585943"/>
                <a:gd name="connsiteX4-69" fmla="*/ 3 w 293048"/>
                <a:gd name="connsiteY4-70" fmla="*/ 306067 h 585943"/>
                <a:gd name="connsiteX0-71" fmla="*/ 39769 w 211370"/>
                <a:gd name="connsiteY0-72" fmla="*/ 298927 h 585946"/>
                <a:gd name="connsiteX1-73" fmla="*/ 7698 w 211370"/>
                <a:gd name="connsiteY1-74" fmla="*/ 2 h 585946"/>
                <a:gd name="connsiteX2-75" fmla="*/ 211370 w 211370"/>
                <a:gd name="connsiteY2-76" fmla="*/ 303690 h 585946"/>
                <a:gd name="connsiteX3-77" fmla="*/ 10079 w 211370"/>
                <a:gd name="connsiteY3-78" fmla="*/ 585944 h 585946"/>
                <a:gd name="connsiteX4-79" fmla="*/ 39769 w 211370"/>
                <a:gd name="connsiteY4-80" fmla="*/ 298927 h 585946"/>
                <a:gd name="connsiteX0-81" fmla="*/ 39769 w 211370"/>
                <a:gd name="connsiteY0-82" fmla="*/ 298927 h 585949"/>
                <a:gd name="connsiteX1-83" fmla="*/ 7698 w 211370"/>
                <a:gd name="connsiteY1-84" fmla="*/ 2 h 585949"/>
                <a:gd name="connsiteX2-85" fmla="*/ 211370 w 211370"/>
                <a:gd name="connsiteY2-86" fmla="*/ 303690 h 585949"/>
                <a:gd name="connsiteX3-87" fmla="*/ 10079 w 211370"/>
                <a:gd name="connsiteY3-88" fmla="*/ 585944 h 585949"/>
                <a:gd name="connsiteX4-89" fmla="*/ 39769 w 211370"/>
                <a:gd name="connsiteY4-90" fmla="*/ 298927 h 585949"/>
                <a:gd name="connsiteX0-91" fmla="*/ 39769 w 211535"/>
                <a:gd name="connsiteY0-92" fmla="*/ 298927 h 585949"/>
                <a:gd name="connsiteX1-93" fmla="*/ 7698 w 211535"/>
                <a:gd name="connsiteY1-94" fmla="*/ 2 h 585949"/>
                <a:gd name="connsiteX2-95" fmla="*/ 211370 w 211535"/>
                <a:gd name="connsiteY2-96" fmla="*/ 303690 h 585949"/>
                <a:gd name="connsiteX3-97" fmla="*/ 10079 w 211535"/>
                <a:gd name="connsiteY3-98" fmla="*/ 585944 h 585949"/>
                <a:gd name="connsiteX4-99" fmla="*/ 39769 w 211535"/>
                <a:gd name="connsiteY4-100" fmla="*/ 298927 h 585949"/>
                <a:gd name="connsiteX0-101" fmla="*/ 54250 w 226016"/>
                <a:gd name="connsiteY0-102" fmla="*/ 299466 h 586488"/>
                <a:gd name="connsiteX1-103" fmla="*/ 22179 w 226016"/>
                <a:gd name="connsiteY1-104" fmla="*/ 541 h 586488"/>
                <a:gd name="connsiteX2-105" fmla="*/ 225851 w 226016"/>
                <a:gd name="connsiteY2-106" fmla="*/ 304229 h 586488"/>
                <a:gd name="connsiteX3-107" fmla="*/ 24560 w 226016"/>
                <a:gd name="connsiteY3-108" fmla="*/ 586483 h 586488"/>
                <a:gd name="connsiteX4-109" fmla="*/ 54250 w 226016"/>
                <a:gd name="connsiteY4-110" fmla="*/ 299466 h 586488"/>
                <a:gd name="connsiteX0-111" fmla="*/ 54250 w 226063"/>
                <a:gd name="connsiteY0-112" fmla="*/ 299466 h 586543"/>
                <a:gd name="connsiteX1-113" fmla="*/ 22179 w 226063"/>
                <a:gd name="connsiteY1-114" fmla="*/ 541 h 586543"/>
                <a:gd name="connsiteX2-115" fmla="*/ 225851 w 226063"/>
                <a:gd name="connsiteY2-116" fmla="*/ 304229 h 586543"/>
                <a:gd name="connsiteX3-117" fmla="*/ 24560 w 226063"/>
                <a:gd name="connsiteY3-118" fmla="*/ 586483 h 586543"/>
                <a:gd name="connsiteX4-119" fmla="*/ 54250 w 226063"/>
                <a:gd name="connsiteY4-120" fmla="*/ 299466 h 586543"/>
                <a:gd name="connsiteX0-121" fmla="*/ 58295 w 230108"/>
                <a:gd name="connsiteY0-122" fmla="*/ 298952 h 586029"/>
                <a:gd name="connsiteX1-123" fmla="*/ 26224 w 230108"/>
                <a:gd name="connsiteY1-124" fmla="*/ 27 h 586029"/>
                <a:gd name="connsiteX2-125" fmla="*/ 229896 w 230108"/>
                <a:gd name="connsiteY2-126" fmla="*/ 303715 h 586029"/>
                <a:gd name="connsiteX3-127" fmla="*/ 28605 w 230108"/>
                <a:gd name="connsiteY3-128" fmla="*/ 585969 h 586029"/>
                <a:gd name="connsiteX4-129" fmla="*/ 58295 w 230108"/>
                <a:gd name="connsiteY4-130" fmla="*/ 298952 h 586029"/>
                <a:gd name="connsiteX0-131" fmla="*/ 58295 w 230101"/>
                <a:gd name="connsiteY0-132" fmla="*/ 298952 h 585974"/>
                <a:gd name="connsiteX1-133" fmla="*/ 26224 w 230101"/>
                <a:gd name="connsiteY1-134" fmla="*/ 27 h 585974"/>
                <a:gd name="connsiteX2-135" fmla="*/ 229896 w 230101"/>
                <a:gd name="connsiteY2-136" fmla="*/ 303715 h 585974"/>
                <a:gd name="connsiteX3-137" fmla="*/ 28605 w 230101"/>
                <a:gd name="connsiteY3-138" fmla="*/ 585969 h 585974"/>
                <a:gd name="connsiteX4-139" fmla="*/ 58295 w 230101"/>
                <a:gd name="connsiteY4-140" fmla="*/ 298952 h 585974"/>
                <a:gd name="connsiteX0-141" fmla="*/ 58295 w 229922"/>
                <a:gd name="connsiteY0-142" fmla="*/ 298943 h 585965"/>
                <a:gd name="connsiteX1-143" fmla="*/ 26224 w 229922"/>
                <a:gd name="connsiteY1-144" fmla="*/ 18 h 585965"/>
                <a:gd name="connsiteX2-145" fmla="*/ 229896 w 229922"/>
                <a:gd name="connsiteY2-146" fmla="*/ 303706 h 585965"/>
                <a:gd name="connsiteX3-147" fmla="*/ 28605 w 229922"/>
                <a:gd name="connsiteY3-148" fmla="*/ 585960 h 585965"/>
                <a:gd name="connsiteX4-149" fmla="*/ 58295 w 229922"/>
                <a:gd name="connsiteY4-150" fmla="*/ 298943 h 585965"/>
                <a:gd name="connsiteX0-151" fmla="*/ 58295 w 229930"/>
                <a:gd name="connsiteY0-152" fmla="*/ 298943 h 585964"/>
                <a:gd name="connsiteX1-153" fmla="*/ 26224 w 229930"/>
                <a:gd name="connsiteY1-154" fmla="*/ 18 h 585964"/>
                <a:gd name="connsiteX2-155" fmla="*/ 229896 w 229930"/>
                <a:gd name="connsiteY2-156" fmla="*/ 303706 h 585964"/>
                <a:gd name="connsiteX3-157" fmla="*/ 28605 w 229930"/>
                <a:gd name="connsiteY3-158" fmla="*/ 585960 h 585964"/>
                <a:gd name="connsiteX4-159" fmla="*/ 58295 w 229930"/>
                <a:gd name="connsiteY4-160" fmla="*/ 298943 h 585964"/>
                <a:gd name="connsiteX0-161" fmla="*/ 58295 w 230172"/>
                <a:gd name="connsiteY0-162" fmla="*/ 298940 h 585961"/>
                <a:gd name="connsiteX1-163" fmla="*/ 26224 w 230172"/>
                <a:gd name="connsiteY1-164" fmla="*/ 15 h 585961"/>
                <a:gd name="connsiteX2-165" fmla="*/ 229896 w 230172"/>
                <a:gd name="connsiteY2-166" fmla="*/ 303703 h 585961"/>
                <a:gd name="connsiteX3-167" fmla="*/ 28605 w 230172"/>
                <a:gd name="connsiteY3-168" fmla="*/ 585957 h 585961"/>
                <a:gd name="connsiteX4-169" fmla="*/ 58295 w 230172"/>
                <a:gd name="connsiteY4-170" fmla="*/ 298940 h 585961"/>
                <a:gd name="connsiteX0-171" fmla="*/ 58295 w 229896"/>
                <a:gd name="connsiteY0-172" fmla="*/ 298940 h 585961"/>
                <a:gd name="connsiteX1-173" fmla="*/ 26224 w 229896"/>
                <a:gd name="connsiteY1-174" fmla="*/ 15 h 585961"/>
                <a:gd name="connsiteX2-175" fmla="*/ 229896 w 229896"/>
                <a:gd name="connsiteY2-176" fmla="*/ 303703 h 585961"/>
                <a:gd name="connsiteX3-177" fmla="*/ 28605 w 229896"/>
                <a:gd name="connsiteY3-178" fmla="*/ 585957 h 585961"/>
                <a:gd name="connsiteX4-179" fmla="*/ 58295 w 229896"/>
                <a:gd name="connsiteY4-180" fmla="*/ 298940 h 585961"/>
                <a:gd name="connsiteX0-181" fmla="*/ 57944 w 229545"/>
                <a:gd name="connsiteY0-182" fmla="*/ 298940 h 585961"/>
                <a:gd name="connsiteX1-183" fmla="*/ 25873 w 229545"/>
                <a:gd name="connsiteY1-184" fmla="*/ 15 h 585961"/>
                <a:gd name="connsiteX2-185" fmla="*/ 229545 w 229545"/>
                <a:gd name="connsiteY2-186" fmla="*/ 303703 h 585961"/>
                <a:gd name="connsiteX3-187" fmla="*/ 28254 w 229545"/>
                <a:gd name="connsiteY3-188" fmla="*/ 585957 h 585961"/>
                <a:gd name="connsiteX4-189" fmla="*/ 57944 w 229545"/>
                <a:gd name="connsiteY4-190" fmla="*/ 298940 h 585961"/>
                <a:gd name="connsiteX0-191" fmla="*/ 18784 w 216579"/>
                <a:gd name="connsiteY0-192" fmla="*/ 291798 h 585987"/>
                <a:gd name="connsiteX1-193" fmla="*/ 12907 w 216579"/>
                <a:gd name="connsiteY1-194" fmla="*/ 17 h 585987"/>
                <a:gd name="connsiteX2-195" fmla="*/ 216579 w 216579"/>
                <a:gd name="connsiteY2-196" fmla="*/ 303705 h 585987"/>
                <a:gd name="connsiteX3-197" fmla="*/ 15288 w 216579"/>
                <a:gd name="connsiteY3-198" fmla="*/ 585959 h 585987"/>
                <a:gd name="connsiteX4-199" fmla="*/ 18784 w 216579"/>
                <a:gd name="connsiteY4-200" fmla="*/ 291798 h 585987"/>
                <a:gd name="connsiteX0-201" fmla="*/ 12234 w 219554"/>
                <a:gd name="connsiteY0-202" fmla="*/ 289426 h 586008"/>
                <a:gd name="connsiteX1-203" fmla="*/ 15882 w 219554"/>
                <a:gd name="connsiteY1-204" fmla="*/ 26 h 586008"/>
                <a:gd name="connsiteX2-205" fmla="*/ 219554 w 219554"/>
                <a:gd name="connsiteY2-206" fmla="*/ 303714 h 586008"/>
                <a:gd name="connsiteX3-207" fmla="*/ 18263 w 219554"/>
                <a:gd name="connsiteY3-208" fmla="*/ 585968 h 586008"/>
                <a:gd name="connsiteX4-209" fmla="*/ 12234 w 219554"/>
                <a:gd name="connsiteY4-210" fmla="*/ 289426 h 586008"/>
                <a:gd name="connsiteX0-211" fmla="*/ 17080 w 217256"/>
                <a:gd name="connsiteY0-212" fmla="*/ 289426 h 586008"/>
                <a:gd name="connsiteX1-213" fmla="*/ 13584 w 217256"/>
                <a:gd name="connsiteY1-214" fmla="*/ 26 h 586008"/>
                <a:gd name="connsiteX2-215" fmla="*/ 217256 w 217256"/>
                <a:gd name="connsiteY2-216" fmla="*/ 303714 h 586008"/>
                <a:gd name="connsiteX3-217" fmla="*/ 15965 w 217256"/>
                <a:gd name="connsiteY3-218" fmla="*/ 585968 h 586008"/>
                <a:gd name="connsiteX4-219" fmla="*/ 17080 w 217256"/>
                <a:gd name="connsiteY4-220" fmla="*/ 289426 h 586008"/>
                <a:gd name="connsiteX0-221" fmla="*/ 26566 w 226742"/>
                <a:gd name="connsiteY0-222" fmla="*/ 289426 h 586008"/>
                <a:gd name="connsiteX1-223" fmla="*/ 23070 w 226742"/>
                <a:gd name="connsiteY1-224" fmla="*/ 26 h 586008"/>
                <a:gd name="connsiteX2-225" fmla="*/ 226742 w 226742"/>
                <a:gd name="connsiteY2-226" fmla="*/ 303714 h 586008"/>
                <a:gd name="connsiteX3-227" fmla="*/ 25451 w 226742"/>
                <a:gd name="connsiteY3-228" fmla="*/ 585968 h 586008"/>
                <a:gd name="connsiteX4-229" fmla="*/ 26566 w 226742"/>
                <a:gd name="connsiteY4-230" fmla="*/ 289426 h 586008"/>
                <a:gd name="connsiteX0-231" fmla="*/ 26566 w 226742"/>
                <a:gd name="connsiteY0-232" fmla="*/ 289426 h 586008"/>
                <a:gd name="connsiteX1-233" fmla="*/ 23070 w 226742"/>
                <a:gd name="connsiteY1-234" fmla="*/ 26 h 586008"/>
                <a:gd name="connsiteX2-235" fmla="*/ 226742 w 226742"/>
                <a:gd name="connsiteY2-236" fmla="*/ 303714 h 586008"/>
                <a:gd name="connsiteX3-237" fmla="*/ 25451 w 226742"/>
                <a:gd name="connsiteY3-238" fmla="*/ 585968 h 586008"/>
                <a:gd name="connsiteX4-239" fmla="*/ 26566 w 226742"/>
                <a:gd name="connsiteY4-240" fmla="*/ 289426 h 586008"/>
                <a:gd name="connsiteX0-241" fmla="*/ 102 w 271715"/>
                <a:gd name="connsiteY0-242" fmla="*/ 287054 h 586031"/>
                <a:gd name="connsiteX1-243" fmla="*/ 68043 w 271715"/>
                <a:gd name="connsiteY1-244" fmla="*/ 35 h 586031"/>
                <a:gd name="connsiteX2-245" fmla="*/ 271715 w 271715"/>
                <a:gd name="connsiteY2-246" fmla="*/ 303723 h 586031"/>
                <a:gd name="connsiteX3-247" fmla="*/ 70424 w 271715"/>
                <a:gd name="connsiteY3-248" fmla="*/ 585977 h 586031"/>
                <a:gd name="connsiteX4-249" fmla="*/ 102 w 271715"/>
                <a:gd name="connsiteY4-250" fmla="*/ 287054 h 586031"/>
                <a:gd name="connsiteX0-251" fmla="*/ 102 w 271715"/>
                <a:gd name="connsiteY0-252" fmla="*/ 287054 h 586031"/>
                <a:gd name="connsiteX1-253" fmla="*/ 68043 w 271715"/>
                <a:gd name="connsiteY1-254" fmla="*/ 35 h 586031"/>
                <a:gd name="connsiteX2-255" fmla="*/ 271715 w 271715"/>
                <a:gd name="connsiteY2-256" fmla="*/ 303723 h 586031"/>
                <a:gd name="connsiteX3-257" fmla="*/ 70424 w 271715"/>
                <a:gd name="connsiteY3-258" fmla="*/ 585977 h 586031"/>
                <a:gd name="connsiteX4-259" fmla="*/ 102 w 271715"/>
                <a:gd name="connsiteY4-260" fmla="*/ 287054 h 586031"/>
                <a:gd name="connsiteX0-261" fmla="*/ 133 w 271746"/>
                <a:gd name="connsiteY0-262" fmla="*/ 287054 h 585994"/>
                <a:gd name="connsiteX1-263" fmla="*/ 68074 w 271746"/>
                <a:gd name="connsiteY1-264" fmla="*/ 35 h 585994"/>
                <a:gd name="connsiteX2-265" fmla="*/ 271746 w 271746"/>
                <a:gd name="connsiteY2-266" fmla="*/ 303723 h 585994"/>
                <a:gd name="connsiteX3-267" fmla="*/ 70455 w 271746"/>
                <a:gd name="connsiteY3-268" fmla="*/ 585977 h 585994"/>
                <a:gd name="connsiteX4-269" fmla="*/ 133 w 271746"/>
                <a:gd name="connsiteY4-270" fmla="*/ 287054 h 585994"/>
              </a:gdLst>
              <a:ahLst/>
              <a:cxnLst>
                <a:cxn ang="0">
                  <a:pos x="connsiteX0-261" y="connsiteY0-262"/>
                </a:cxn>
                <a:cxn ang="0">
                  <a:pos x="connsiteX1-263" y="connsiteY1-264"/>
                </a:cxn>
                <a:cxn ang="0">
                  <a:pos x="connsiteX2-265" y="connsiteY2-266"/>
                </a:cxn>
                <a:cxn ang="0">
                  <a:pos x="connsiteX3-267" y="connsiteY3-268"/>
                </a:cxn>
                <a:cxn ang="0">
                  <a:pos x="connsiteX4-269" y="connsiteY4-270"/>
                </a:cxn>
              </a:cxnLst>
              <a:rect l="l" t="t" r="r" b="b"/>
              <a:pathLst>
                <a:path w="271746" h="585994">
                  <a:moveTo>
                    <a:pt x="133" y="287054"/>
                  </a:moveTo>
                  <a:cubicBezTo>
                    <a:pt x="2117" y="156057"/>
                    <a:pt x="10899" y="-2743"/>
                    <a:pt x="68074" y="35"/>
                  </a:cubicBezTo>
                  <a:cubicBezTo>
                    <a:pt x="125249" y="2813"/>
                    <a:pt x="271846" y="127496"/>
                    <a:pt x="271746" y="303723"/>
                  </a:cubicBezTo>
                  <a:cubicBezTo>
                    <a:pt x="271643" y="484729"/>
                    <a:pt x="122868" y="583993"/>
                    <a:pt x="70455" y="585977"/>
                  </a:cubicBezTo>
                  <a:cubicBezTo>
                    <a:pt x="18042" y="587961"/>
                    <a:pt x="-1851" y="418051"/>
                    <a:pt x="133" y="28705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p>
              <a:pPr algn="ctr"/>
              <a:endParaRPr lang="zh-CN" altLang="en-US" sz="1600"/>
            </a:p>
          </p:txBody>
        </p:sp>
      </p:grpSp>
      <p:grpSp>
        <p:nvGrpSpPr>
          <p:cNvPr id="8" name="组合 7"/>
          <p:cNvGrpSpPr/>
          <p:nvPr>
            <p:custDataLst>
              <p:tags r:id="rId13"/>
            </p:custDataLst>
          </p:nvPr>
        </p:nvGrpSpPr>
        <p:grpSpPr>
          <a:xfrm>
            <a:off x="6579624" y="3681753"/>
            <a:ext cx="4524678" cy="853794"/>
            <a:chOff x="768257" y="5791400"/>
            <a:chExt cx="3029057" cy="765850"/>
          </a:xfrm>
        </p:grpSpPr>
        <p:sp>
          <p:nvSpPr>
            <p:cNvPr id="21" name="MH_Text_4"/>
            <p:cNvSpPr/>
            <p:nvPr>
              <p:custDataLst>
                <p:tags r:id="rId14"/>
              </p:custDataLst>
            </p:nvPr>
          </p:nvSpPr>
          <p:spPr>
            <a:xfrm flipH="1">
              <a:off x="769325" y="5791846"/>
              <a:ext cx="3027989" cy="765404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63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  <a:effectLst/>
          </p:spPr>
          <p:txBody>
            <a:bodyPr wrap="square" lIns="273339" rIns="216000" rtlCol="0" anchor="ctr">
              <a:normAutofit/>
            </a:bodyPr>
            <a:p>
              <a:pPr algn="r">
                <a:lnSpc>
                  <a:spcPct val="110000"/>
                </a:lnSpc>
                <a:defRPr/>
              </a:pPr>
              <a:r>
                <a:rPr sz="2000" kern="0" dirty="0">
                  <a:solidFill>
                    <a:srgbClr val="1C1C1C"/>
                  </a:solidFill>
                </a:rPr>
                <a:t>Wappalyzer</a:t>
              </a:r>
              <a:endParaRPr sz="2000" kern="0" dirty="0">
                <a:solidFill>
                  <a:srgbClr val="1C1C1C"/>
                </a:solidFill>
              </a:endParaRPr>
            </a:p>
          </p:txBody>
        </p:sp>
        <p:sp>
          <p:nvSpPr>
            <p:cNvPr id="28" name="MH_SubTitle_4"/>
            <p:cNvSpPr/>
            <p:nvPr>
              <p:custDataLst>
                <p:tags r:id="rId15"/>
              </p:custDataLst>
            </p:nvPr>
          </p:nvSpPr>
          <p:spPr>
            <a:xfrm>
              <a:off x="768257" y="5791400"/>
              <a:ext cx="571177" cy="76585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path path="shape">
                <a:fillToRect l="50000" t="50000" r="50000" b="50000"/>
              </a:path>
              <a:tileRect/>
            </a:gradFill>
            <a:ln w="635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ctr">
              <a:normAutofit/>
            </a:bodyPr>
            <a:p>
              <a:pPr algn="ctr"/>
              <a:r>
                <a:rPr lang="en-US" altLang="zh-CN" sz="2800" kern="0">
                  <a:solidFill>
                    <a:srgbClr val="FFFFFF"/>
                  </a:solidFill>
                </a:rPr>
                <a:t>04</a:t>
              </a:r>
              <a:endParaRPr lang="zh-CN" altLang="en-US" sz="2800" kern="0" dirty="0">
                <a:solidFill>
                  <a:srgbClr val="FFFFFF"/>
                </a:solidFill>
              </a:endParaRPr>
            </a:p>
          </p:txBody>
        </p:sp>
        <p:sp>
          <p:nvSpPr>
            <p:cNvPr id="29" name="MH_Other_5"/>
            <p:cNvSpPr/>
            <p:nvPr>
              <p:custDataLst>
                <p:tags r:id="rId16"/>
              </p:custDataLst>
            </p:nvPr>
          </p:nvSpPr>
          <p:spPr>
            <a:xfrm rot="16200000">
              <a:off x="1022578" y="5665058"/>
              <a:ext cx="258273" cy="556942"/>
            </a:xfrm>
            <a:custGeom>
              <a:avLst/>
              <a:gdLst>
                <a:gd name="connsiteX0" fmla="*/ 0 w 683569"/>
                <a:gd name="connsiteY0" fmla="*/ 341785 h 683569"/>
                <a:gd name="connsiteX1" fmla="*/ 341785 w 683569"/>
                <a:gd name="connsiteY1" fmla="*/ 0 h 683569"/>
                <a:gd name="connsiteX2" fmla="*/ 683570 w 683569"/>
                <a:gd name="connsiteY2" fmla="*/ 341785 h 683569"/>
                <a:gd name="connsiteX3" fmla="*/ 341785 w 683569"/>
                <a:gd name="connsiteY3" fmla="*/ 683570 h 683569"/>
                <a:gd name="connsiteX4" fmla="*/ 0 w 683569"/>
                <a:gd name="connsiteY4" fmla="*/ 341785 h 683569"/>
                <a:gd name="connsiteX0-1" fmla="*/ 62426 w 355471"/>
                <a:gd name="connsiteY0-2" fmla="*/ 344166 h 683570"/>
                <a:gd name="connsiteX1-3" fmla="*/ 13686 w 355471"/>
                <a:gd name="connsiteY1-4" fmla="*/ 0 h 683570"/>
                <a:gd name="connsiteX2-5" fmla="*/ 355471 w 355471"/>
                <a:gd name="connsiteY2-6" fmla="*/ 341785 h 683570"/>
                <a:gd name="connsiteX3-7" fmla="*/ 13686 w 355471"/>
                <a:gd name="connsiteY3-8" fmla="*/ 683570 h 683570"/>
                <a:gd name="connsiteX4-9" fmla="*/ 62426 w 355471"/>
                <a:gd name="connsiteY4-10" fmla="*/ 344166 h 683570"/>
                <a:gd name="connsiteX0-11" fmla="*/ 62426 w 355471"/>
                <a:gd name="connsiteY0-12" fmla="*/ 344166 h 683570"/>
                <a:gd name="connsiteX1-13" fmla="*/ 13686 w 355471"/>
                <a:gd name="connsiteY1-14" fmla="*/ 0 h 683570"/>
                <a:gd name="connsiteX2-15" fmla="*/ 355471 w 355471"/>
                <a:gd name="connsiteY2-16" fmla="*/ 341788 h 683570"/>
                <a:gd name="connsiteX3-17" fmla="*/ 13686 w 355471"/>
                <a:gd name="connsiteY3-18" fmla="*/ 683570 h 683570"/>
                <a:gd name="connsiteX4-19" fmla="*/ 62426 w 355471"/>
                <a:gd name="connsiteY4-20" fmla="*/ 344166 h 683570"/>
                <a:gd name="connsiteX0-21" fmla="*/ 62426 w 355497"/>
                <a:gd name="connsiteY0-22" fmla="*/ 344166 h 683570"/>
                <a:gd name="connsiteX1-23" fmla="*/ 13686 w 355497"/>
                <a:gd name="connsiteY1-24" fmla="*/ 0 h 683570"/>
                <a:gd name="connsiteX2-25" fmla="*/ 355471 w 355497"/>
                <a:gd name="connsiteY2-26" fmla="*/ 341788 h 683570"/>
                <a:gd name="connsiteX3-27" fmla="*/ 13686 w 355497"/>
                <a:gd name="connsiteY3-28" fmla="*/ 683570 h 683570"/>
                <a:gd name="connsiteX4-29" fmla="*/ 62426 w 355497"/>
                <a:gd name="connsiteY4-30" fmla="*/ 344166 h 683570"/>
                <a:gd name="connsiteX0-31" fmla="*/ 62426 w 356185"/>
                <a:gd name="connsiteY0-32" fmla="*/ 344167 h 683571"/>
                <a:gd name="connsiteX1-33" fmla="*/ 13686 w 356185"/>
                <a:gd name="connsiteY1-34" fmla="*/ 1 h 683571"/>
                <a:gd name="connsiteX2-35" fmla="*/ 355471 w 356185"/>
                <a:gd name="connsiteY2-36" fmla="*/ 341789 h 683571"/>
                <a:gd name="connsiteX3-37" fmla="*/ 13686 w 356185"/>
                <a:gd name="connsiteY3-38" fmla="*/ 683571 h 683571"/>
                <a:gd name="connsiteX4-39" fmla="*/ 62426 w 356185"/>
                <a:gd name="connsiteY4-40" fmla="*/ 344167 h 683571"/>
                <a:gd name="connsiteX0-41" fmla="*/ 65000 w 360090"/>
                <a:gd name="connsiteY0-42" fmla="*/ 306067 h 645471"/>
                <a:gd name="connsiteX1-43" fmla="*/ 154373 w 360090"/>
                <a:gd name="connsiteY1-44" fmla="*/ 1 h 645471"/>
                <a:gd name="connsiteX2-45" fmla="*/ 358045 w 360090"/>
                <a:gd name="connsiteY2-46" fmla="*/ 303689 h 645471"/>
                <a:gd name="connsiteX3-47" fmla="*/ 16260 w 360090"/>
                <a:gd name="connsiteY3-48" fmla="*/ 645471 h 645471"/>
                <a:gd name="connsiteX4-49" fmla="*/ 65000 w 360090"/>
                <a:gd name="connsiteY4-50" fmla="*/ 306067 h 645471"/>
                <a:gd name="connsiteX0-51" fmla="*/ 95 w 293169"/>
                <a:gd name="connsiteY0-52" fmla="*/ 306067 h 585943"/>
                <a:gd name="connsiteX1-53" fmla="*/ 89468 w 293169"/>
                <a:gd name="connsiteY1-54" fmla="*/ 1 h 585943"/>
                <a:gd name="connsiteX2-55" fmla="*/ 293140 w 293169"/>
                <a:gd name="connsiteY2-56" fmla="*/ 303689 h 585943"/>
                <a:gd name="connsiteX3-57" fmla="*/ 103755 w 293169"/>
                <a:gd name="connsiteY3-58" fmla="*/ 585943 h 585943"/>
                <a:gd name="connsiteX4-59" fmla="*/ 95 w 293169"/>
                <a:gd name="connsiteY4-60" fmla="*/ 306067 h 585943"/>
                <a:gd name="connsiteX0-61" fmla="*/ 3 w 293048"/>
                <a:gd name="connsiteY0-62" fmla="*/ 306067 h 585943"/>
                <a:gd name="connsiteX1-63" fmla="*/ 89376 w 293048"/>
                <a:gd name="connsiteY1-64" fmla="*/ 1 h 585943"/>
                <a:gd name="connsiteX2-65" fmla="*/ 293048 w 293048"/>
                <a:gd name="connsiteY2-66" fmla="*/ 303689 h 585943"/>
                <a:gd name="connsiteX3-67" fmla="*/ 91757 w 293048"/>
                <a:gd name="connsiteY3-68" fmla="*/ 585943 h 585943"/>
                <a:gd name="connsiteX4-69" fmla="*/ 3 w 293048"/>
                <a:gd name="connsiteY4-70" fmla="*/ 306067 h 585943"/>
                <a:gd name="connsiteX0-71" fmla="*/ 39769 w 211370"/>
                <a:gd name="connsiteY0-72" fmla="*/ 298927 h 585946"/>
                <a:gd name="connsiteX1-73" fmla="*/ 7698 w 211370"/>
                <a:gd name="connsiteY1-74" fmla="*/ 2 h 585946"/>
                <a:gd name="connsiteX2-75" fmla="*/ 211370 w 211370"/>
                <a:gd name="connsiteY2-76" fmla="*/ 303690 h 585946"/>
                <a:gd name="connsiteX3-77" fmla="*/ 10079 w 211370"/>
                <a:gd name="connsiteY3-78" fmla="*/ 585944 h 585946"/>
                <a:gd name="connsiteX4-79" fmla="*/ 39769 w 211370"/>
                <a:gd name="connsiteY4-80" fmla="*/ 298927 h 585946"/>
                <a:gd name="connsiteX0-81" fmla="*/ 39769 w 211370"/>
                <a:gd name="connsiteY0-82" fmla="*/ 298927 h 585949"/>
                <a:gd name="connsiteX1-83" fmla="*/ 7698 w 211370"/>
                <a:gd name="connsiteY1-84" fmla="*/ 2 h 585949"/>
                <a:gd name="connsiteX2-85" fmla="*/ 211370 w 211370"/>
                <a:gd name="connsiteY2-86" fmla="*/ 303690 h 585949"/>
                <a:gd name="connsiteX3-87" fmla="*/ 10079 w 211370"/>
                <a:gd name="connsiteY3-88" fmla="*/ 585944 h 585949"/>
                <a:gd name="connsiteX4-89" fmla="*/ 39769 w 211370"/>
                <a:gd name="connsiteY4-90" fmla="*/ 298927 h 585949"/>
                <a:gd name="connsiteX0-91" fmla="*/ 39769 w 211535"/>
                <a:gd name="connsiteY0-92" fmla="*/ 298927 h 585949"/>
                <a:gd name="connsiteX1-93" fmla="*/ 7698 w 211535"/>
                <a:gd name="connsiteY1-94" fmla="*/ 2 h 585949"/>
                <a:gd name="connsiteX2-95" fmla="*/ 211370 w 211535"/>
                <a:gd name="connsiteY2-96" fmla="*/ 303690 h 585949"/>
                <a:gd name="connsiteX3-97" fmla="*/ 10079 w 211535"/>
                <a:gd name="connsiteY3-98" fmla="*/ 585944 h 585949"/>
                <a:gd name="connsiteX4-99" fmla="*/ 39769 w 211535"/>
                <a:gd name="connsiteY4-100" fmla="*/ 298927 h 585949"/>
                <a:gd name="connsiteX0-101" fmla="*/ 54250 w 226016"/>
                <a:gd name="connsiteY0-102" fmla="*/ 299466 h 586488"/>
                <a:gd name="connsiteX1-103" fmla="*/ 22179 w 226016"/>
                <a:gd name="connsiteY1-104" fmla="*/ 541 h 586488"/>
                <a:gd name="connsiteX2-105" fmla="*/ 225851 w 226016"/>
                <a:gd name="connsiteY2-106" fmla="*/ 304229 h 586488"/>
                <a:gd name="connsiteX3-107" fmla="*/ 24560 w 226016"/>
                <a:gd name="connsiteY3-108" fmla="*/ 586483 h 586488"/>
                <a:gd name="connsiteX4-109" fmla="*/ 54250 w 226016"/>
                <a:gd name="connsiteY4-110" fmla="*/ 299466 h 586488"/>
                <a:gd name="connsiteX0-111" fmla="*/ 54250 w 226063"/>
                <a:gd name="connsiteY0-112" fmla="*/ 299466 h 586543"/>
                <a:gd name="connsiteX1-113" fmla="*/ 22179 w 226063"/>
                <a:gd name="connsiteY1-114" fmla="*/ 541 h 586543"/>
                <a:gd name="connsiteX2-115" fmla="*/ 225851 w 226063"/>
                <a:gd name="connsiteY2-116" fmla="*/ 304229 h 586543"/>
                <a:gd name="connsiteX3-117" fmla="*/ 24560 w 226063"/>
                <a:gd name="connsiteY3-118" fmla="*/ 586483 h 586543"/>
                <a:gd name="connsiteX4-119" fmla="*/ 54250 w 226063"/>
                <a:gd name="connsiteY4-120" fmla="*/ 299466 h 586543"/>
                <a:gd name="connsiteX0-121" fmla="*/ 58295 w 230108"/>
                <a:gd name="connsiteY0-122" fmla="*/ 298952 h 586029"/>
                <a:gd name="connsiteX1-123" fmla="*/ 26224 w 230108"/>
                <a:gd name="connsiteY1-124" fmla="*/ 27 h 586029"/>
                <a:gd name="connsiteX2-125" fmla="*/ 229896 w 230108"/>
                <a:gd name="connsiteY2-126" fmla="*/ 303715 h 586029"/>
                <a:gd name="connsiteX3-127" fmla="*/ 28605 w 230108"/>
                <a:gd name="connsiteY3-128" fmla="*/ 585969 h 586029"/>
                <a:gd name="connsiteX4-129" fmla="*/ 58295 w 230108"/>
                <a:gd name="connsiteY4-130" fmla="*/ 298952 h 586029"/>
                <a:gd name="connsiteX0-131" fmla="*/ 58295 w 230101"/>
                <a:gd name="connsiteY0-132" fmla="*/ 298952 h 585974"/>
                <a:gd name="connsiteX1-133" fmla="*/ 26224 w 230101"/>
                <a:gd name="connsiteY1-134" fmla="*/ 27 h 585974"/>
                <a:gd name="connsiteX2-135" fmla="*/ 229896 w 230101"/>
                <a:gd name="connsiteY2-136" fmla="*/ 303715 h 585974"/>
                <a:gd name="connsiteX3-137" fmla="*/ 28605 w 230101"/>
                <a:gd name="connsiteY3-138" fmla="*/ 585969 h 585974"/>
                <a:gd name="connsiteX4-139" fmla="*/ 58295 w 230101"/>
                <a:gd name="connsiteY4-140" fmla="*/ 298952 h 585974"/>
                <a:gd name="connsiteX0-141" fmla="*/ 58295 w 229922"/>
                <a:gd name="connsiteY0-142" fmla="*/ 298943 h 585965"/>
                <a:gd name="connsiteX1-143" fmla="*/ 26224 w 229922"/>
                <a:gd name="connsiteY1-144" fmla="*/ 18 h 585965"/>
                <a:gd name="connsiteX2-145" fmla="*/ 229896 w 229922"/>
                <a:gd name="connsiteY2-146" fmla="*/ 303706 h 585965"/>
                <a:gd name="connsiteX3-147" fmla="*/ 28605 w 229922"/>
                <a:gd name="connsiteY3-148" fmla="*/ 585960 h 585965"/>
                <a:gd name="connsiteX4-149" fmla="*/ 58295 w 229922"/>
                <a:gd name="connsiteY4-150" fmla="*/ 298943 h 585965"/>
                <a:gd name="connsiteX0-151" fmla="*/ 58295 w 229930"/>
                <a:gd name="connsiteY0-152" fmla="*/ 298943 h 585964"/>
                <a:gd name="connsiteX1-153" fmla="*/ 26224 w 229930"/>
                <a:gd name="connsiteY1-154" fmla="*/ 18 h 585964"/>
                <a:gd name="connsiteX2-155" fmla="*/ 229896 w 229930"/>
                <a:gd name="connsiteY2-156" fmla="*/ 303706 h 585964"/>
                <a:gd name="connsiteX3-157" fmla="*/ 28605 w 229930"/>
                <a:gd name="connsiteY3-158" fmla="*/ 585960 h 585964"/>
                <a:gd name="connsiteX4-159" fmla="*/ 58295 w 229930"/>
                <a:gd name="connsiteY4-160" fmla="*/ 298943 h 585964"/>
                <a:gd name="connsiteX0-161" fmla="*/ 58295 w 230172"/>
                <a:gd name="connsiteY0-162" fmla="*/ 298940 h 585961"/>
                <a:gd name="connsiteX1-163" fmla="*/ 26224 w 230172"/>
                <a:gd name="connsiteY1-164" fmla="*/ 15 h 585961"/>
                <a:gd name="connsiteX2-165" fmla="*/ 229896 w 230172"/>
                <a:gd name="connsiteY2-166" fmla="*/ 303703 h 585961"/>
                <a:gd name="connsiteX3-167" fmla="*/ 28605 w 230172"/>
                <a:gd name="connsiteY3-168" fmla="*/ 585957 h 585961"/>
                <a:gd name="connsiteX4-169" fmla="*/ 58295 w 230172"/>
                <a:gd name="connsiteY4-170" fmla="*/ 298940 h 585961"/>
                <a:gd name="connsiteX0-171" fmla="*/ 58295 w 229896"/>
                <a:gd name="connsiteY0-172" fmla="*/ 298940 h 585961"/>
                <a:gd name="connsiteX1-173" fmla="*/ 26224 w 229896"/>
                <a:gd name="connsiteY1-174" fmla="*/ 15 h 585961"/>
                <a:gd name="connsiteX2-175" fmla="*/ 229896 w 229896"/>
                <a:gd name="connsiteY2-176" fmla="*/ 303703 h 585961"/>
                <a:gd name="connsiteX3-177" fmla="*/ 28605 w 229896"/>
                <a:gd name="connsiteY3-178" fmla="*/ 585957 h 585961"/>
                <a:gd name="connsiteX4-179" fmla="*/ 58295 w 229896"/>
                <a:gd name="connsiteY4-180" fmla="*/ 298940 h 585961"/>
                <a:gd name="connsiteX0-181" fmla="*/ 57944 w 229545"/>
                <a:gd name="connsiteY0-182" fmla="*/ 298940 h 585961"/>
                <a:gd name="connsiteX1-183" fmla="*/ 25873 w 229545"/>
                <a:gd name="connsiteY1-184" fmla="*/ 15 h 585961"/>
                <a:gd name="connsiteX2-185" fmla="*/ 229545 w 229545"/>
                <a:gd name="connsiteY2-186" fmla="*/ 303703 h 585961"/>
                <a:gd name="connsiteX3-187" fmla="*/ 28254 w 229545"/>
                <a:gd name="connsiteY3-188" fmla="*/ 585957 h 585961"/>
                <a:gd name="connsiteX4-189" fmla="*/ 57944 w 229545"/>
                <a:gd name="connsiteY4-190" fmla="*/ 298940 h 585961"/>
                <a:gd name="connsiteX0-191" fmla="*/ 18784 w 216579"/>
                <a:gd name="connsiteY0-192" fmla="*/ 291798 h 585987"/>
                <a:gd name="connsiteX1-193" fmla="*/ 12907 w 216579"/>
                <a:gd name="connsiteY1-194" fmla="*/ 17 h 585987"/>
                <a:gd name="connsiteX2-195" fmla="*/ 216579 w 216579"/>
                <a:gd name="connsiteY2-196" fmla="*/ 303705 h 585987"/>
                <a:gd name="connsiteX3-197" fmla="*/ 15288 w 216579"/>
                <a:gd name="connsiteY3-198" fmla="*/ 585959 h 585987"/>
                <a:gd name="connsiteX4-199" fmla="*/ 18784 w 216579"/>
                <a:gd name="connsiteY4-200" fmla="*/ 291798 h 585987"/>
                <a:gd name="connsiteX0-201" fmla="*/ 12234 w 219554"/>
                <a:gd name="connsiteY0-202" fmla="*/ 289426 h 586008"/>
                <a:gd name="connsiteX1-203" fmla="*/ 15882 w 219554"/>
                <a:gd name="connsiteY1-204" fmla="*/ 26 h 586008"/>
                <a:gd name="connsiteX2-205" fmla="*/ 219554 w 219554"/>
                <a:gd name="connsiteY2-206" fmla="*/ 303714 h 586008"/>
                <a:gd name="connsiteX3-207" fmla="*/ 18263 w 219554"/>
                <a:gd name="connsiteY3-208" fmla="*/ 585968 h 586008"/>
                <a:gd name="connsiteX4-209" fmla="*/ 12234 w 219554"/>
                <a:gd name="connsiteY4-210" fmla="*/ 289426 h 586008"/>
                <a:gd name="connsiteX0-211" fmla="*/ 17080 w 217256"/>
                <a:gd name="connsiteY0-212" fmla="*/ 289426 h 586008"/>
                <a:gd name="connsiteX1-213" fmla="*/ 13584 w 217256"/>
                <a:gd name="connsiteY1-214" fmla="*/ 26 h 586008"/>
                <a:gd name="connsiteX2-215" fmla="*/ 217256 w 217256"/>
                <a:gd name="connsiteY2-216" fmla="*/ 303714 h 586008"/>
                <a:gd name="connsiteX3-217" fmla="*/ 15965 w 217256"/>
                <a:gd name="connsiteY3-218" fmla="*/ 585968 h 586008"/>
                <a:gd name="connsiteX4-219" fmla="*/ 17080 w 217256"/>
                <a:gd name="connsiteY4-220" fmla="*/ 289426 h 586008"/>
                <a:gd name="connsiteX0-221" fmla="*/ 26566 w 226742"/>
                <a:gd name="connsiteY0-222" fmla="*/ 289426 h 586008"/>
                <a:gd name="connsiteX1-223" fmla="*/ 23070 w 226742"/>
                <a:gd name="connsiteY1-224" fmla="*/ 26 h 586008"/>
                <a:gd name="connsiteX2-225" fmla="*/ 226742 w 226742"/>
                <a:gd name="connsiteY2-226" fmla="*/ 303714 h 586008"/>
                <a:gd name="connsiteX3-227" fmla="*/ 25451 w 226742"/>
                <a:gd name="connsiteY3-228" fmla="*/ 585968 h 586008"/>
                <a:gd name="connsiteX4-229" fmla="*/ 26566 w 226742"/>
                <a:gd name="connsiteY4-230" fmla="*/ 289426 h 586008"/>
                <a:gd name="connsiteX0-231" fmla="*/ 26566 w 226742"/>
                <a:gd name="connsiteY0-232" fmla="*/ 289426 h 586008"/>
                <a:gd name="connsiteX1-233" fmla="*/ 23070 w 226742"/>
                <a:gd name="connsiteY1-234" fmla="*/ 26 h 586008"/>
                <a:gd name="connsiteX2-235" fmla="*/ 226742 w 226742"/>
                <a:gd name="connsiteY2-236" fmla="*/ 303714 h 586008"/>
                <a:gd name="connsiteX3-237" fmla="*/ 25451 w 226742"/>
                <a:gd name="connsiteY3-238" fmla="*/ 585968 h 586008"/>
                <a:gd name="connsiteX4-239" fmla="*/ 26566 w 226742"/>
                <a:gd name="connsiteY4-240" fmla="*/ 289426 h 586008"/>
                <a:gd name="connsiteX0-241" fmla="*/ 102 w 271715"/>
                <a:gd name="connsiteY0-242" fmla="*/ 287054 h 586031"/>
                <a:gd name="connsiteX1-243" fmla="*/ 68043 w 271715"/>
                <a:gd name="connsiteY1-244" fmla="*/ 35 h 586031"/>
                <a:gd name="connsiteX2-245" fmla="*/ 271715 w 271715"/>
                <a:gd name="connsiteY2-246" fmla="*/ 303723 h 586031"/>
                <a:gd name="connsiteX3-247" fmla="*/ 70424 w 271715"/>
                <a:gd name="connsiteY3-248" fmla="*/ 585977 h 586031"/>
                <a:gd name="connsiteX4-249" fmla="*/ 102 w 271715"/>
                <a:gd name="connsiteY4-250" fmla="*/ 287054 h 586031"/>
                <a:gd name="connsiteX0-251" fmla="*/ 102 w 271715"/>
                <a:gd name="connsiteY0-252" fmla="*/ 287054 h 586031"/>
                <a:gd name="connsiteX1-253" fmla="*/ 68043 w 271715"/>
                <a:gd name="connsiteY1-254" fmla="*/ 35 h 586031"/>
                <a:gd name="connsiteX2-255" fmla="*/ 271715 w 271715"/>
                <a:gd name="connsiteY2-256" fmla="*/ 303723 h 586031"/>
                <a:gd name="connsiteX3-257" fmla="*/ 70424 w 271715"/>
                <a:gd name="connsiteY3-258" fmla="*/ 585977 h 586031"/>
                <a:gd name="connsiteX4-259" fmla="*/ 102 w 271715"/>
                <a:gd name="connsiteY4-260" fmla="*/ 287054 h 586031"/>
                <a:gd name="connsiteX0-261" fmla="*/ 133 w 271746"/>
                <a:gd name="connsiteY0-262" fmla="*/ 287054 h 585994"/>
                <a:gd name="connsiteX1-263" fmla="*/ 68074 w 271746"/>
                <a:gd name="connsiteY1-264" fmla="*/ 35 h 585994"/>
                <a:gd name="connsiteX2-265" fmla="*/ 271746 w 271746"/>
                <a:gd name="connsiteY2-266" fmla="*/ 303723 h 585994"/>
                <a:gd name="connsiteX3-267" fmla="*/ 70455 w 271746"/>
                <a:gd name="connsiteY3-268" fmla="*/ 585977 h 585994"/>
                <a:gd name="connsiteX4-269" fmla="*/ 133 w 271746"/>
                <a:gd name="connsiteY4-270" fmla="*/ 287054 h 585994"/>
              </a:gdLst>
              <a:ahLst/>
              <a:cxnLst>
                <a:cxn ang="0">
                  <a:pos x="connsiteX0-261" y="connsiteY0-262"/>
                </a:cxn>
                <a:cxn ang="0">
                  <a:pos x="connsiteX1-263" y="connsiteY1-264"/>
                </a:cxn>
                <a:cxn ang="0">
                  <a:pos x="connsiteX2-265" y="connsiteY2-266"/>
                </a:cxn>
                <a:cxn ang="0">
                  <a:pos x="connsiteX3-267" y="connsiteY3-268"/>
                </a:cxn>
                <a:cxn ang="0">
                  <a:pos x="connsiteX4-269" y="connsiteY4-270"/>
                </a:cxn>
              </a:cxnLst>
              <a:rect l="l" t="t" r="r" b="b"/>
              <a:pathLst>
                <a:path w="271746" h="585994">
                  <a:moveTo>
                    <a:pt x="133" y="287054"/>
                  </a:moveTo>
                  <a:cubicBezTo>
                    <a:pt x="2117" y="156057"/>
                    <a:pt x="10899" y="-2743"/>
                    <a:pt x="68074" y="35"/>
                  </a:cubicBezTo>
                  <a:cubicBezTo>
                    <a:pt x="125249" y="2813"/>
                    <a:pt x="271846" y="127496"/>
                    <a:pt x="271746" y="303723"/>
                  </a:cubicBezTo>
                  <a:cubicBezTo>
                    <a:pt x="271643" y="484729"/>
                    <a:pt x="122868" y="583993"/>
                    <a:pt x="70455" y="585977"/>
                  </a:cubicBezTo>
                  <a:cubicBezTo>
                    <a:pt x="18042" y="587961"/>
                    <a:pt x="-1851" y="418051"/>
                    <a:pt x="133" y="28705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p>
              <a:pPr algn="ctr"/>
              <a:endParaRPr lang="zh-CN" altLang="en-US" sz="1600"/>
            </a:p>
          </p:txBody>
        </p:sp>
      </p:grpSp>
      <p:grpSp>
        <p:nvGrpSpPr>
          <p:cNvPr id="9" name="组合 8"/>
          <p:cNvGrpSpPr/>
          <p:nvPr>
            <p:custDataLst>
              <p:tags r:id="rId17"/>
            </p:custDataLst>
          </p:nvPr>
        </p:nvGrpSpPr>
        <p:grpSpPr>
          <a:xfrm>
            <a:off x="1087745" y="5199302"/>
            <a:ext cx="4523084" cy="853797"/>
            <a:chOff x="1526651" y="6667385"/>
            <a:chExt cx="3027989" cy="765852"/>
          </a:xfrm>
        </p:grpSpPr>
        <p:sp>
          <p:nvSpPr>
            <p:cNvPr id="24" name="MH_Text_5"/>
            <p:cNvSpPr/>
            <p:nvPr>
              <p:custDataLst>
                <p:tags r:id="rId18"/>
              </p:custDataLst>
            </p:nvPr>
          </p:nvSpPr>
          <p:spPr>
            <a:xfrm>
              <a:off x="1526651" y="6667833"/>
              <a:ext cx="3027989" cy="765404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635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  <a:effectLst/>
          </p:spPr>
          <p:txBody>
            <a:bodyPr wrap="square" lIns="216000" rIns="273339" rtlCol="0" anchor="ctr">
              <a:normAutofit/>
            </a:bodyPr>
            <a:p>
              <a:pPr>
                <a:lnSpc>
                  <a:spcPct val="110000"/>
                </a:lnSpc>
                <a:defRPr/>
              </a:pPr>
              <a:r>
                <a:rPr lang="zh-CN" altLang="en-US" sz="2000" kern="0" dirty="0">
                  <a:solidFill>
                    <a:srgbClr val="1C1C1C"/>
                  </a:solidFill>
                </a:rPr>
                <a:t>Lorem ipsum dolor</a:t>
              </a:r>
              <a:endParaRPr lang="zh-CN" altLang="en-US" sz="2000" kern="0" dirty="0">
                <a:solidFill>
                  <a:srgbClr val="1C1C1C"/>
                </a:solidFill>
              </a:endParaRPr>
            </a:p>
          </p:txBody>
        </p:sp>
        <p:sp>
          <p:nvSpPr>
            <p:cNvPr id="27" name="MH_SubTitle_5"/>
            <p:cNvSpPr/>
            <p:nvPr>
              <p:custDataLst>
                <p:tags r:id="rId19"/>
              </p:custDataLst>
            </p:nvPr>
          </p:nvSpPr>
          <p:spPr>
            <a:xfrm>
              <a:off x="3982395" y="6667385"/>
              <a:ext cx="571177" cy="76585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1"/>
                </a:gs>
              </a:gsLst>
              <a:path path="shape">
                <a:fillToRect l="50000" t="50000" r="50000" b="50000"/>
              </a:path>
              <a:tileRect/>
            </a:gradFill>
            <a:ln w="635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ctr">
              <a:normAutofit/>
            </a:bodyPr>
            <a:p>
              <a:pPr algn="ctr">
                <a:defRPr/>
              </a:pPr>
              <a:r>
                <a:rPr lang="en-US" altLang="zh-CN" sz="2800" kern="0" dirty="0">
                  <a:solidFill>
                    <a:srgbClr val="FFFFFF"/>
                  </a:solidFill>
                </a:rPr>
                <a:t>05</a:t>
              </a:r>
              <a:endParaRPr lang="zh-CN" altLang="en-US" sz="2800" kern="0" dirty="0">
                <a:solidFill>
                  <a:srgbClr val="FFFFFF"/>
                </a:solidFill>
              </a:endParaRPr>
            </a:p>
          </p:txBody>
        </p:sp>
        <p:sp>
          <p:nvSpPr>
            <p:cNvPr id="30" name="MH_Other_6"/>
            <p:cNvSpPr/>
            <p:nvPr>
              <p:custDataLst>
                <p:tags r:id="rId20"/>
              </p:custDataLst>
            </p:nvPr>
          </p:nvSpPr>
          <p:spPr>
            <a:xfrm rot="16200000">
              <a:off x="4042046" y="6541043"/>
              <a:ext cx="258273" cy="556942"/>
            </a:xfrm>
            <a:custGeom>
              <a:avLst/>
              <a:gdLst>
                <a:gd name="connsiteX0" fmla="*/ 0 w 683569"/>
                <a:gd name="connsiteY0" fmla="*/ 341785 h 683569"/>
                <a:gd name="connsiteX1" fmla="*/ 341785 w 683569"/>
                <a:gd name="connsiteY1" fmla="*/ 0 h 683569"/>
                <a:gd name="connsiteX2" fmla="*/ 683570 w 683569"/>
                <a:gd name="connsiteY2" fmla="*/ 341785 h 683569"/>
                <a:gd name="connsiteX3" fmla="*/ 341785 w 683569"/>
                <a:gd name="connsiteY3" fmla="*/ 683570 h 683569"/>
                <a:gd name="connsiteX4" fmla="*/ 0 w 683569"/>
                <a:gd name="connsiteY4" fmla="*/ 341785 h 683569"/>
                <a:gd name="connsiteX0-1" fmla="*/ 62426 w 355471"/>
                <a:gd name="connsiteY0-2" fmla="*/ 344166 h 683570"/>
                <a:gd name="connsiteX1-3" fmla="*/ 13686 w 355471"/>
                <a:gd name="connsiteY1-4" fmla="*/ 0 h 683570"/>
                <a:gd name="connsiteX2-5" fmla="*/ 355471 w 355471"/>
                <a:gd name="connsiteY2-6" fmla="*/ 341785 h 683570"/>
                <a:gd name="connsiteX3-7" fmla="*/ 13686 w 355471"/>
                <a:gd name="connsiteY3-8" fmla="*/ 683570 h 683570"/>
                <a:gd name="connsiteX4-9" fmla="*/ 62426 w 355471"/>
                <a:gd name="connsiteY4-10" fmla="*/ 344166 h 683570"/>
                <a:gd name="connsiteX0-11" fmla="*/ 62426 w 355471"/>
                <a:gd name="connsiteY0-12" fmla="*/ 344166 h 683570"/>
                <a:gd name="connsiteX1-13" fmla="*/ 13686 w 355471"/>
                <a:gd name="connsiteY1-14" fmla="*/ 0 h 683570"/>
                <a:gd name="connsiteX2-15" fmla="*/ 355471 w 355471"/>
                <a:gd name="connsiteY2-16" fmla="*/ 341788 h 683570"/>
                <a:gd name="connsiteX3-17" fmla="*/ 13686 w 355471"/>
                <a:gd name="connsiteY3-18" fmla="*/ 683570 h 683570"/>
                <a:gd name="connsiteX4-19" fmla="*/ 62426 w 355471"/>
                <a:gd name="connsiteY4-20" fmla="*/ 344166 h 683570"/>
                <a:gd name="connsiteX0-21" fmla="*/ 62426 w 355497"/>
                <a:gd name="connsiteY0-22" fmla="*/ 344166 h 683570"/>
                <a:gd name="connsiteX1-23" fmla="*/ 13686 w 355497"/>
                <a:gd name="connsiteY1-24" fmla="*/ 0 h 683570"/>
                <a:gd name="connsiteX2-25" fmla="*/ 355471 w 355497"/>
                <a:gd name="connsiteY2-26" fmla="*/ 341788 h 683570"/>
                <a:gd name="connsiteX3-27" fmla="*/ 13686 w 355497"/>
                <a:gd name="connsiteY3-28" fmla="*/ 683570 h 683570"/>
                <a:gd name="connsiteX4-29" fmla="*/ 62426 w 355497"/>
                <a:gd name="connsiteY4-30" fmla="*/ 344166 h 683570"/>
                <a:gd name="connsiteX0-31" fmla="*/ 62426 w 356185"/>
                <a:gd name="connsiteY0-32" fmla="*/ 344167 h 683571"/>
                <a:gd name="connsiteX1-33" fmla="*/ 13686 w 356185"/>
                <a:gd name="connsiteY1-34" fmla="*/ 1 h 683571"/>
                <a:gd name="connsiteX2-35" fmla="*/ 355471 w 356185"/>
                <a:gd name="connsiteY2-36" fmla="*/ 341789 h 683571"/>
                <a:gd name="connsiteX3-37" fmla="*/ 13686 w 356185"/>
                <a:gd name="connsiteY3-38" fmla="*/ 683571 h 683571"/>
                <a:gd name="connsiteX4-39" fmla="*/ 62426 w 356185"/>
                <a:gd name="connsiteY4-40" fmla="*/ 344167 h 683571"/>
                <a:gd name="connsiteX0-41" fmla="*/ 65000 w 360090"/>
                <a:gd name="connsiteY0-42" fmla="*/ 306067 h 645471"/>
                <a:gd name="connsiteX1-43" fmla="*/ 154373 w 360090"/>
                <a:gd name="connsiteY1-44" fmla="*/ 1 h 645471"/>
                <a:gd name="connsiteX2-45" fmla="*/ 358045 w 360090"/>
                <a:gd name="connsiteY2-46" fmla="*/ 303689 h 645471"/>
                <a:gd name="connsiteX3-47" fmla="*/ 16260 w 360090"/>
                <a:gd name="connsiteY3-48" fmla="*/ 645471 h 645471"/>
                <a:gd name="connsiteX4-49" fmla="*/ 65000 w 360090"/>
                <a:gd name="connsiteY4-50" fmla="*/ 306067 h 645471"/>
                <a:gd name="connsiteX0-51" fmla="*/ 95 w 293169"/>
                <a:gd name="connsiteY0-52" fmla="*/ 306067 h 585943"/>
                <a:gd name="connsiteX1-53" fmla="*/ 89468 w 293169"/>
                <a:gd name="connsiteY1-54" fmla="*/ 1 h 585943"/>
                <a:gd name="connsiteX2-55" fmla="*/ 293140 w 293169"/>
                <a:gd name="connsiteY2-56" fmla="*/ 303689 h 585943"/>
                <a:gd name="connsiteX3-57" fmla="*/ 103755 w 293169"/>
                <a:gd name="connsiteY3-58" fmla="*/ 585943 h 585943"/>
                <a:gd name="connsiteX4-59" fmla="*/ 95 w 293169"/>
                <a:gd name="connsiteY4-60" fmla="*/ 306067 h 585943"/>
                <a:gd name="connsiteX0-61" fmla="*/ 3 w 293048"/>
                <a:gd name="connsiteY0-62" fmla="*/ 306067 h 585943"/>
                <a:gd name="connsiteX1-63" fmla="*/ 89376 w 293048"/>
                <a:gd name="connsiteY1-64" fmla="*/ 1 h 585943"/>
                <a:gd name="connsiteX2-65" fmla="*/ 293048 w 293048"/>
                <a:gd name="connsiteY2-66" fmla="*/ 303689 h 585943"/>
                <a:gd name="connsiteX3-67" fmla="*/ 91757 w 293048"/>
                <a:gd name="connsiteY3-68" fmla="*/ 585943 h 585943"/>
                <a:gd name="connsiteX4-69" fmla="*/ 3 w 293048"/>
                <a:gd name="connsiteY4-70" fmla="*/ 306067 h 585943"/>
                <a:gd name="connsiteX0-71" fmla="*/ 39769 w 211370"/>
                <a:gd name="connsiteY0-72" fmla="*/ 298927 h 585946"/>
                <a:gd name="connsiteX1-73" fmla="*/ 7698 w 211370"/>
                <a:gd name="connsiteY1-74" fmla="*/ 2 h 585946"/>
                <a:gd name="connsiteX2-75" fmla="*/ 211370 w 211370"/>
                <a:gd name="connsiteY2-76" fmla="*/ 303690 h 585946"/>
                <a:gd name="connsiteX3-77" fmla="*/ 10079 w 211370"/>
                <a:gd name="connsiteY3-78" fmla="*/ 585944 h 585946"/>
                <a:gd name="connsiteX4-79" fmla="*/ 39769 w 211370"/>
                <a:gd name="connsiteY4-80" fmla="*/ 298927 h 585946"/>
                <a:gd name="connsiteX0-81" fmla="*/ 39769 w 211370"/>
                <a:gd name="connsiteY0-82" fmla="*/ 298927 h 585949"/>
                <a:gd name="connsiteX1-83" fmla="*/ 7698 w 211370"/>
                <a:gd name="connsiteY1-84" fmla="*/ 2 h 585949"/>
                <a:gd name="connsiteX2-85" fmla="*/ 211370 w 211370"/>
                <a:gd name="connsiteY2-86" fmla="*/ 303690 h 585949"/>
                <a:gd name="connsiteX3-87" fmla="*/ 10079 w 211370"/>
                <a:gd name="connsiteY3-88" fmla="*/ 585944 h 585949"/>
                <a:gd name="connsiteX4-89" fmla="*/ 39769 w 211370"/>
                <a:gd name="connsiteY4-90" fmla="*/ 298927 h 585949"/>
                <a:gd name="connsiteX0-91" fmla="*/ 39769 w 211535"/>
                <a:gd name="connsiteY0-92" fmla="*/ 298927 h 585949"/>
                <a:gd name="connsiteX1-93" fmla="*/ 7698 w 211535"/>
                <a:gd name="connsiteY1-94" fmla="*/ 2 h 585949"/>
                <a:gd name="connsiteX2-95" fmla="*/ 211370 w 211535"/>
                <a:gd name="connsiteY2-96" fmla="*/ 303690 h 585949"/>
                <a:gd name="connsiteX3-97" fmla="*/ 10079 w 211535"/>
                <a:gd name="connsiteY3-98" fmla="*/ 585944 h 585949"/>
                <a:gd name="connsiteX4-99" fmla="*/ 39769 w 211535"/>
                <a:gd name="connsiteY4-100" fmla="*/ 298927 h 585949"/>
                <a:gd name="connsiteX0-101" fmla="*/ 54250 w 226016"/>
                <a:gd name="connsiteY0-102" fmla="*/ 299466 h 586488"/>
                <a:gd name="connsiteX1-103" fmla="*/ 22179 w 226016"/>
                <a:gd name="connsiteY1-104" fmla="*/ 541 h 586488"/>
                <a:gd name="connsiteX2-105" fmla="*/ 225851 w 226016"/>
                <a:gd name="connsiteY2-106" fmla="*/ 304229 h 586488"/>
                <a:gd name="connsiteX3-107" fmla="*/ 24560 w 226016"/>
                <a:gd name="connsiteY3-108" fmla="*/ 586483 h 586488"/>
                <a:gd name="connsiteX4-109" fmla="*/ 54250 w 226016"/>
                <a:gd name="connsiteY4-110" fmla="*/ 299466 h 586488"/>
                <a:gd name="connsiteX0-111" fmla="*/ 54250 w 226063"/>
                <a:gd name="connsiteY0-112" fmla="*/ 299466 h 586543"/>
                <a:gd name="connsiteX1-113" fmla="*/ 22179 w 226063"/>
                <a:gd name="connsiteY1-114" fmla="*/ 541 h 586543"/>
                <a:gd name="connsiteX2-115" fmla="*/ 225851 w 226063"/>
                <a:gd name="connsiteY2-116" fmla="*/ 304229 h 586543"/>
                <a:gd name="connsiteX3-117" fmla="*/ 24560 w 226063"/>
                <a:gd name="connsiteY3-118" fmla="*/ 586483 h 586543"/>
                <a:gd name="connsiteX4-119" fmla="*/ 54250 w 226063"/>
                <a:gd name="connsiteY4-120" fmla="*/ 299466 h 586543"/>
                <a:gd name="connsiteX0-121" fmla="*/ 58295 w 230108"/>
                <a:gd name="connsiteY0-122" fmla="*/ 298952 h 586029"/>
                <a:gd name="connsiteX1-123" fmla="*/ 26224 w 230108"/>
                <a:gd name="connsiteY1-124" fmla="*/ 27 h 586029"/>
                <a:gd name="connsiteX2-125" fmla="*/ 229896 w 230108"/>
                <a:gd name="connsiteY2-126" fmla="*/ 303715 h 586029"/>
                <a:gd name="connsiteX3-127" fmla="*/ 28605 w 230108"/>
                <a:gd name="connsiteY3-128" fmla="*/ 585969 h 586029"/>
                <a:gd name="connsiteX4-129" fmla="*/ 58295 w 230108"/>
                <a:gd name="connsiteY4-130" fmla="*/ 298952 h 586029"/>
                <a:gd name="connsiteX0-131" fmla="*/ 58295 w 230101"/>
                <a:gd name="connsiteY0-132" fmla="*/ 298952 h 585974"/>
                <a:gd name="connsiteX1-133" fmla="*/ 26224 w 230101"/>
                <a:gd name="connsiteY1-134" fmla="*/ 27 h 585974"/>
                <a:gd name="connsiteX2-135" fmla="*/ 229896 w 230101"/>
                <a:gd name="connsiteY2-136" fmla="*/ 303715 h 585974"/>
                <a:gd name="connsiteX3-137" fmla="*/ 28605 w 230101"/>
                <a:gd name="connsiteY3-138" fmla="*/ 585969 h 585974"/>
                <a:gd name="connsiteX4-139" fmla="*/ 58295 w 230101"/>
                <a:gd name="connsiteY4-140" fmla="*/ 298952 h 585974"/>
                <a:gd name="connsiteX0-141" fmla="*/ 58295 w 229922"/>
                <a:gd name="connsiteY0-142" fmla="*/ 298943 h 585965"/>
                <a:gd name="connsiteX1-143" fmla="*/ 26224 w 229922"/>
                <a:gd name="connsiteY1-144" fmla="*/ 18 h 585965"/>
                <a:gd name="connsiteX2-145" fmla="*/ 229896 w 229922"/>
                <a:gd name="connsiteY2-146" fmla="*/ 303706 h 585965"/>
                <a:gd name="connsiteX3-147" fmla="*/ 28605 w 229922"/>
                <a:gd name="connsiteY3-148" fmla="*/ 585960 h 585965"/>
                <a:gd name="connsiteX4-149" fmla="*/ 58295 w 229922"/>
                <a:gd name="connsiteY4-150" fmla="*/ 298943 h 585965"/>
                <a:gd name="connsiteX0-151" fmla="*/ 58295 w 229930"/>
                <a:gd name="connsiteY0-152" fmla="*/ 298943 h 585964"/>
                <a:gd name="connsiteX1-153" fmla="*/ 26224 w 229930"/>
                <a:gd name="connsiteY1-154" fmla="*/ 18 h 585964"/>
                <a:gd name="connsiteX2-155" fmla="*/ 229896 w 229930"/>
                <a:gd name="connsiteY2-156" fmla="*/ 303706 h 585964"/>
                <a:gd name="connsiteX3-157" fmla="*/ 28605 w 229930"/>
                <a:gd name="connsiteY3-158" fmla="*/ 585960 h 585964"/>
                <a:gd name="connsiteX4-159" fmla="*/ 58295 w 229930"/>
                <a:gd name="connsiteY4-160" fmla="*/ 298943 h 585964"/>
                <a:gd name="connsiteX0-161" fmla="*/ 58295 w 230172"/>
                <a:gd name="connsiteY0-162" fmla="*/ 298940 h 585961"/>
                <a:gd name="connsiteX1-163" fmla="*/ 26224 w 230172"/>
                <a:gd name="connsiteY1-164" fmla="*/ 15 h 585961"/>
                <a:gd name="connsiteX2-165" fmla="*/ 229896 w 230172"/>
                <a:gd name="connsiteY2-166" fmla="*/ 303703 h 585961"/>
                <a:gd name="connsiteX3-167" fmla="*/ 28605 w 230172"/>
                <a:gd name="connsiteY3-168" fmla="*/ 585957 h 585961"/>
                <a:gd name="connsiteX4-169" fmla="*/ 58295 w 230172"/>
                <a:gd name="connsiteY4-170" fmla="*/ 298940 h 585961"/>
                <a:gd name="connsiteX0-171" fmla="*/ 58295 w 229896"/>
                <a:gd name="connsiteY0-172" fmla="*/ 298940 h 585961"/>
                <a:gd name="connsiteX1-173" fmla="*/ 26224 w 229896"/>
                <a:gd name="connsiteY1-174" fmla="*/ 15 h 585961"/>
                <a:gd name="connsiteX2-175" fmla="*/ 229896 w 229896"/>
                <a:gd name="connsiteY2-176" fmla="*/ 303703 h 585961"/>
                <a:gd name="connsiteX3-177" fmla="*/ 28605 w 229896"/>
                <a:gd name="connsiteY3-178" fmla="*/ 585957 h 585961"/>
                <a:gd name="connsiteX4-179" fmla="*/ 58295 w 229896"/>
                <a:gd name="connsiteY4-180" fmla="*/ 298940 h 585961"/>
                <a:gd name="connsiteX0-181" fmla="*/ 57944 w 229545"/>
                <a:gd name="connsiteY0-182" fmla="*/ 298940 h 585961"/>
                <a:gd name="connsiteX1-183" fmla="*/ 25873 w 229545"/>
                <a:gd name="connsiteY1-184" fmla="*/ 15 h 585961"/>
                <a:gd name="connsiteX2-185" fmla="*/ 229545 w 229545"/>
                <a:gd name="connsiteY2-186" fmla="*/ 303703 h 585961"/>
                <a:gd name="connsiteX3-187" fmla="*/ 28254 w 229545"/>
                <a:gd name="connsiteY3-188" fmla="*/ 585957 h 585961"/>
                <a:gd name="connsiteX4-189" fmla="*/ 57944 w 229545"/>
                <a:gd name="connsiteY4-190" fmla="*/ 298940 h 585961"/>
                <a:gd name="connsiteX0-191" fmla="*/ 18784 w 216579"/>
                <a:gd name="connsiteY0-192" fmla="*/ 291798 h 585987"/>
                <a:gd name="connsiteX1-193" fmla="*/ 12907 w 216579"/>
                <a:gd name="connsiteY1-194" fmla="*/ 17 h 585987"/>
                <a:gd name="connsiteX2-195" fmla="*/ 216579 w 216579"/>
                <a:gd name="connsiteY2-196" fmla="*/ 303705 h 585987"/>
                <a:gd name="connsiteX3-197" fmla="*/ 15288 w 216579"/>
                <a:gd name="connsiteY3-198" fmla="*/ 585959 h 585987"/>
                <a:gd name="connsiteX4-199" fmla="*/ 18784 w 216579"/>
                <a:gd name="connsiteY4-200" fmla="*/ 291798 h 585987"/>
                <a:gd name="connsiteX0-201" fmla="*/ 12234 w 219554"/>
                <a:gd name="connsiteY0-202" fmla="*/ 289426 h 586008"/>
                <a:gd name="connsiteX1-203" fmla="*/ 15882 w 219554"/>
                <a:gd name="connsiteY1-204" fmla="*/ 26 h 586008"/>
                <a:gd name="connsiteX2-205" fmla="*/ 219554 w 219554"/>
                <a:gd name="connsiteY2-206" fmla="*/ 303714 h 586008"/>
                <a:gd name="connsiteX3-207" fmla="*/ 18263 w 219554"/>
                <a:gd name="connsiteY3-208" fmla="*/ 585968 h 586008"/>
                <a:gd name="connsiteX4-209" fmla="*/ 12234 w 219554"/>
                <a:gd name="connsiteY4-210" fmla="*/ 289426 h 586008"/>
                <a:gd name="connsiteX0-211" fmla="*/ 17080 w 217256"/>
                <a:gd name="connsiteY0-212" fmla="*/ 289426 h 586008"/>
                <a:gd name="connsiteX1-213" fmla="*/ 13584 w 217256"/>
                <a:gd name="connsiteY1-214" fmla="*/ 26 h 586008"/>
                <a:gd name="connsiteX2-215" fmla="*/ 217256 w 217256"/>
                <a:gd name="connsiteY2-216" fmla="*/ 303714 h 586008"/>
                <a:gd name="connsiteX3-217" fmla="*/ 15965 w 217256"/>
                <a:gd name="connsiteY3-218" fmla="*/ 585968 h 586008"/>
                <a:gd name="connsiteX4-219" fmla="*/ 17080 w 217256"/>
                <a:gd name="connsiteY4-220" fmla="*/ 289426 h 586008"/>
                <a:gd name="connsiteX0-221" fmla="*/ 26566 w 226742"/>
                <a:gd name="connsiteY0-222" fmla="*/ 289426 h 586008"/>
                <a:gd name="connsiteX1-223" fmla="*/ 23070 w 226742"/>
                <a:gd name="connsiteY1-224" fmla="*/ 26 h 586008"/>
                <a:gd name="connsiteX2-225" fmla="*/ 226742 w 226742"/>
                <a:gd name="connsiteY2-226" fmla="*/ 303714 h 586008"/>
                <a:gd name="connsiteX3-227" fmla="*/ 25451 w 226742"/>
                <a:gd name="connsiteY3-228" fmla="*/ 585968 h 586008"/>
                <a:gd name="connsiteX4-229" fmla="*/ 26566 w 226742"/>
                <a:gd name="connsiteY4-230" fmla="*/ 289426 h 586008"/>
                <a:gd name="connsiteX0-231" fmla="*/ 26566 w 226742"/>
                <a:gd name="connsiteY0-232" fmla="*/ 289426 h 586008"/>
                <a:gd name="connsiteX1-233" fmla="*/ 23070 w 226742"/>
                <a:gd name="connsiteY1-234" fmla="*/ 26 h 586008"/>
                <a:gd name="connsiteX2-235" fmla="*/ 226742 w 226742"/>
                <a:gd name="connsiteY2-236" fmla="*/ 303714 h 586008"/>
                <a:gd name="connsiteX3-237" fmla="*/ 25451 w 226742"/>
                <a:gd name="connsiteY3-238" fmla="*/ 585968 h 586008"/>
                <a:gd name="connsiteX4-239" fmla="*/ 26566 w 226742"/>
                <a:gd name="connsiteY4-240" fmla="*/ 289426 h 586008"/>
                <a:gd name="connsiteX0-241" fmla="*/ 102 w 271715"/>
                <a:gd name="connsiteY0-242" fmla="*/ 287054 h 586031"/>
                <a:gd name="connsiteX1-243" fmla="*/ 68043 w 271715"/>
                <a:gd name="connsiteY1-244" fmla="*/ 35 h 586031"/>
                <a:gd name="connsiteX2-245" fmla="*/ 271715 w 271715"/>
                <a:gd name="connsiteY2-246" fmla="*/ 303723 h 586031"/>
                <a:gd name="connsiteX3-247" fmla="*/ 70424 w 271715"/>
                <a:gd name="connsiteY3-248" fmla="*/ 585977 h 586031"/>
                <a:gd name="connsiteX4-249" fmla="*/ 102 w 271715"/>
                <a:gd name="connsiteY4-250" fmla="*/ 287054 h 586031"/>
                <a:gd name="connsiteX0-251" fmla="*/ 102 w 271715"/>
                <a:gd name="connsiteY0-252" fmla="*/ 287054 h 586031"/>
                <a:gd name="connsiteX1-253" fmla="*/ 68043 w 271715"/>
                <a:gd name="connsiteY1-254" fmla="*/ 35 h 586031"/>
                <a:gd name="connsiteX2-255" fmla="*/ 271715 w 271715"/>
                <a:gd name="connsiteY2-256" fmla="*/ 303723 h 586031"/>
                <a:gd name="connsiteX3-257" fmla="*/ 70424 w 271715"/>
                <a:gd name="connsiteY3-258" fmla="*/ 585977 h 586031"/>
                <a:gd name="connsiteX4-259" fmla="*/ 102 w 271715"/>
                <a:gd name="connsiteY4-260" fmla="*/ 287054 h 586031"/>
                <a:gd name="connsiteX0-261" fmla="*/ 133 w 271746"/>
                <a:gd name="connsiteY0-262" fmla="*/ 287054 h 585994"/>
                <a:gd name="connsiteX1-263" fmla="*/ 68074 w 271746"/>
                <a:gd name="connsiteY1-264" fmla="*/ 35 h 585994"/>
                <a:gd name="connsiteX2-265" fmla="*/ 271746 w 271746"/>
                <a:gd name="connsiteY2-266" fmla="*/ 303723 h 585994"/>
                <a:gd name="connsiteX3-267" fmla="*/ 70455 w 271746"/>
                <a:gd name="connsiteY3-268" fmla="*/ 585977 h 585994"/>
                <a:gd name="connsiteX4-269" fmla="*/ 133 w 271746"/>
                <a:gd name="connsiteY4-270" fmla="*/ 287054 h 585994"/>
              </a:gdLst>
              <a:ahLst/>
              <a:cxnLst>
                <a:cxn ang="0">
                  <a:pos x="connsiteX0-261" y="connsiteY0-262"/>
                </a:cxn>
                <a:cxn ang="0">
                  <a:pos x="connsiteX1-263" y="connsiteY1-264"/>
                </a:cxn>
                <a:cxn ang="0">
                  <a:pos x="connsiteX2-265" y="connsiteY2-266"/>
                </a:cxn>
                <a:cxn ang="0">
                  <a:pos x="connsiteX3-267" y="connsiteY3-268"/>
                </a:cxn>
                <a:cxn ang="0">
                  <a:pos x="connsiteX4-269" y="connsiteY4-270"/>
                </a:cxn>
              </a:cxnLst>
              <a:rect l="l" t="t" r="r" b="b"/>
              <a:pathLst>
                <a:path w="271746" h="585994">
                  <a:moveTo>
                    <a:pt x="133" y="287054"/>
                  </a:moveTo>
                  <a:cubicBezTo>
                    <a:pt x="2117" y="156057"/>
                    <a:pt x="10899" y="-2743"/>
                    <a:pt x="68074" y="35"/>
                  </a:cubicBezTo>
                  <a:cubicBezTo>
                    <a:pt x="125249" y="2813"/>
                    <a:pt x="271846" y="127496"/>
                    <a:pt x="271746" y="303723"/>
                  </a:cubicBezTo>
                  <a:cubicBezTo>
                    <a:pt x="271643" y="484729"/>
                    <a:pt x="122868" y="583993"/>
                    <a:pt x="70455" y="585977"/>
                  </a:cubicBezTo>
                  <a:cubicBezTo>
                    <a:pt x="18042" y="587961"/>
                    <a:pt x="-1851" y="418051"/>
                    <a:pt x="133" y="28705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p>
              <a:pPr algn="ctr"/>
              <a:endParaRPr lang="zh-CN" altLang="en-US" sz="1600"/>
            </a:p>
          </p:txBody>
        </p:sp>
      </p:grpSp>
      <p:grpSp>
        <p:nvGrpSpPr>
          <p:cNvPr id="31" name="组合 30"/>
          <p:cNvGrpSpPr/>
          <p:nvPr>
            <p:custDataLst>
              <p:tags r:id="rId21"/>
            </p:custDataLst>
          </p:nvPr>
        </p:nvGrpSpPr>
        <p:grpSpPr>
          <a:xfrm>
            <a:off x="6579624" y="5199302"/>
            <a:ext cx="4524678" cy="853794"/>
            <a:chOff x="768257" y="5791400"/>
            <a:chExt cx="3029057" cy="765850"/>
          </a:xfrm>
        </p:grpSpPr>
        <p:sp>
          <p:nvSpPr>
            <p:cNvPr id="32" name="MH_Text_4"/>
            <p:cNvSpPr/>
            <p:nvPr>
              <p:custDataLst>
                <p:tags r:id="rId22"/>
              </p:custDataLst>
            </p:nvPr>
          </p:nvSpPr>
          <p:spPr>
            <a:xfrm flipH="1">
              <a:off x="769325" y="5791846"/>
              <a:ext cx="3027989" cy="765404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63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  <a:effectLst/>
          </p:spPr>
          <p:txBody>
            <a:bodyPr wrap="square" lIns="273339" rIns="216000" rtlCol="0" anchor="ctr">
              <a:normAutofit/>
            </a:bodyPr>
            <a:p>
              <a:pPr algn="r">
                <a:lnSpc>
                  <a:spcPct val="110000"/>
                </a:lnSpc>
                <a:defRPr/>
              </a:pPr>
              <a:r>
                <a:rPr lang="zh-CN" altLang="en-US" sz="2000" kern="0" dirty="0">
                  <a:solidFill>
                    <a:srgbClr val="1C1C1C"/>
                  </a:solidFill>
                </a:rPr>
                <a:t>前端呢别闹</a:t>
              </a:r>
              <a:endParaRPr lang="zh-CN" altLang="en-US" sz="2000" kern="0" dirty="0">
                <a:solidFill>
                  <a:srgbClr val="1C1C1C"/>
                </a:solidFill>
              </a:endParaRPr>
            </a:p>
          </p:txBody>
        </p:sp>
        <p:sp>
          <p:nvSpPr>
            <p:cNvPr id="33" name="MH_SubTitle_4"/>
            <p:cNvSpPr/>
            <p:nvPr>
              <p:custDataLst>
                <p:tags r:id="rId23"/>
              </p:custDataLst>
            </p:nvPr>
          </p:nvSpPr>
          <p:spPr>
            <a:xfrm>
              <a:off x="768257" y="5791400"/>
              <a:ext cx="571177" cy="76585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path path="shape">
                <a:fillToRect l="50000" t="50000" r="50000" b="50000"/>
              </a:path>
              <a:tileRect/>
            </a:gradFill>
            <a:ln w="635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ctr">
              <a:normAutofit/>
            </a:bodyPr>
            <a:p>
              <a:pPr algn="ctr"/>
              <a:r>
                <a:rPr lang="en-US" altLang="zh-CN" sz="2800" kern="0">
                  <a:solidFill>
                    <a:srgbClr val="FFFFFF"/>
                  </a:solidFill>
                </a:rPr>
                <a:t>06</a:t>
              </a:r>
              <a:endParaRPr lang="zh-CN" altLang="en-US" sz="2800" kern="0" dirty="0">
                <a:solidFill>
                  <a:srgbClr val="FFFFFF"/>
                </a:solidFill>
              </a:endParaRPr>
            </a:p>
          </p:txBody>
        </p:sp>
        <p:sp>
          <p:nvSpPr>
            <p:cNvPr id="34" name="MH_Other_5"/>
            <p:cNvSpPr/>
            <p:nvPr>
              <p:custDataLst>
                <p:tags r:id="rId24"/>
              </p:custDataLst>
            </p:nvPr>
          </p:nvSpPr>
          <p:spPr>
            <a:xfrm rot="16200000">
              <a:off x="1022578" y="5665058"/>
              <a:ext cx="258273" cy="556942"/>
            </a:xfrm>
            <a:custGeom>
              <a:avLst/>
              <a:gdLst>
                <a:gd name="connsiteX0" fmla="*/ 0 w 683569"/>
                <a:gd name="connsiteY0" fmla="*/ 341785 h 683569"/>
                <a:gd name="connsiteX1" fmla="*/ 341785 w 683569"/>
                <a:gd name="connsiteY1" fmla="*/ 0 h 683569"/>
                <a:gd name="connsiteX2" fmla="*/ 683570 w 683569"/>
                <a:gd name="connsiteY2" fmla="*/ 341785 h 683569"/>
                <a:gd name="connsiteX3" fmla="*/ 341785 w 683569"/>
                <a:gd name="connsiteY3" fmla="*/ 683570 h 683569"/>
                <a:gd name="connsiteX4" fmla="*/ 0 w 683569"/>
                <a:gd name="connsiteY4" fmla="*/ 341785 h 683569"/>
                <a:gd name="connsiteX0-1" fmla="*/ 62426 w 355471"/>
                <a:gd name="connsiteY0-2" fmla="*/ 344166 h 683570"/>
                <a:gd name="connsiteX1-3" fmla="*/ 13686 w 355471"/>
                <a:gd name="connsiteY1-4" fmla="*/ 0 h 683570"/>
                <a:gd name="connsiteX2-5" fmla="*/ 355471 w 355471"/>
                <a:gd name="connsiteY2-6" fmla="*/ 341785 h 683570"/>
                <a:gd name="connsiteX3-7" fmla="*/ 13686 w 355471"/>
                <a:gd name="connsiteY3-8" fmla="*/ 683570 h 683570"/>
                <a:gd name="connsiteX4-9" fmla="*/ 62426 w 355471"/>
                <a:gd name="connsiteY4-10" fmla="*/ 344166 h 683570"/>
                <a:gd name="connsiteX0-11" fmla="*/ 62426 w 355471"/>
                <a:gd name="connsiteY0-12" fmla="*/ 344166 h 683570"/>
                <a:gd name="connsiteX1-13" fmla="*/ 13686 w 355471"/>
                <a:gd name="connsiteY1-14" fmla="*/ 0 h 683570"/>
                <a:gd name="connsiteX2-15" fmla="*/ 355471 w 355471"/>
                <a:gd name="connsiteY2-16" fmla="*/ 341788 h 683570"/>
                <a:gd name="connsiteX3-17" fmla="*/ 13686 w 355471"/>
                <a:gd name="connsiteY3-18" fmla="*/ 683570 h 683570"/>
                <a:gd name="connsiteX4-19" fmla="*/ 62426 w 355471"/>
                <a:gd name="connsiteY4-20" fmla="*/ 344166 h 683570"/>
                <a:gd name="connsiteX0-21" fmla="*/ 62426 w 355497"/>
                <a:gd name="connsiteY0-22" fmla="*/ 344166 h 683570"/>
                <a:gd name="connsiteX1-23" fmla="*/ 13686 w 355497"/>
                <a:gd name="connsiteY1-24" fmla="*/ 0 h 683570"/>
                <a:gd name="connsiteX2-25" fmla="*/ 355471 w 355497"/>
                <a:gd name="connsiteY2-26" fmla="*/ 341788 h 683570"/>
                <a:gd name="connsiteX3-27" fmla="*/ 13686 w 355497"/>
                <a:gd name="connsiteY3-28" fmla="*/ 683570 h 683570"/>
                <a:gd name="connsiteX4-29" fmla="*/ 62426 w 355497"/>
                <a:gd name="connsiteY4-30" fmla="*/ 344166 h 683570"/>
                <a:gd name="connsiteX0-31" fmla="*/ 62426 w 356185"/>
                <a:gd name="connsiteY0-32" fmla="*/ 344167 h 683571"/>
                <a:gd name="connsiteX1-33" fmla="*/ 13686 w 356185"/>
                <a:gd name="connsiteY1-34" fmla="*/ 1 h 683571"/>
                <a:gd name="connsiteX2-35" fmla="*/ 355471 w 356185"/>
                <a:gd name="connsiteY2-36" fmla="*/ 341789 h 683571"/>
                <a:gd name="connsiteX3-37" fmla="*/ 13686 w 356185"/>
                <a:gd name="connsiteY3-38" fmla="*/ 683571 h 683571"/>
                <a:gd name="connsiteX4-39" fmla="*/ 62426 w 356185"/>
                <a:gd name="connsiteY4-40" fmla="*/ 344167 h 683571"/>
                <a:gd name="connsiteX0-41" fmla="*/ 65000 w 360090"/>
                <a:gd name="connsiteY0-42" fmla="*/ 306067 h 645471"/>
                <a:gd name="connsiteX1-43" fmla="*/ 154373 w 360090"/>
                <a:gd name="connsiteY1-44" fmla="*/ 1 h 645471"/>
                <a:gd name="connsiteX2-45" fmla="*/ 358045 w 360090"/>
                <a:gd name="connsiteY2-46" fmla="*/ 303689 h 645471"/>
                <a:gd name="connsiteX3-47" fmla="*/ 16260 w 360090"/>
                <a:gd name="connsiteY3-48" fmla="*/ 645471 h 645471"/>
                <a:gd name="connsiteX4-49" fmla="*/ 65000 w 360090"/>
                <a:gd name="connsiteY4-50" fmla="*/ 306067 h 645471"/>
                <a:gd name="connsiteX0-51" fmla="*/ 95 w 293169"/>
                <a:gd name="connsiteY0-52" fmla="*/ 306067 h 585943"/>
                <a:gd name="connsiteX1-53" fmla="*/ 89468 w 293169"/>
                <a:gd name="connsiteY1-54" fmla="*/ 1 h 585943"/>
                <a:gd name="connsiteX2-55" fmla="*/ 293140 w 293169"/>
                <a:gd name="connsiteY2-56" fmla="*/ 303689 h 585943"/>
                <a:gd name="connsiteX3-57" fmla="*/ 103755 w 293169"/>
                <a:gd name="connsiteY3-58" fmla="*/ 585943 h 585943"/>
                <a:gd name="connsiteX4-59" fmla="*/ 95 w 293169"/>
                <a:gd name="connsiteY4-60" fmla="*/ 306067 h 585943"/>
                <a:gd name="connsiteX0-61" fmla="*/ 3 w 293048"/>
                <a:gd name="connsiteY0-62" fmla="*/ 306067 h 585943"/>
                <a:gd name="connsiteX1-63" fmla="*/ 89376 w 293048"/>
                <a:gd name="connsiteY1-64" fmla="*/ 1 h 585943"/>
                <a:gd name="connsiteX2-65" fmla="*/ 293048 w 293048"/>
                <a:gd name="connsiteY2-66" fmla="*/ 303689 h 585943"/>
                <a:gd name="connsiteX3-67" fmla="*/ 91757 w 293048"/>
                <a:gd name="connsiteY3-68" fmla="*/ 585943 h 585943"/>
                <a:gd name="connsiteX4-69" fmla="*/ 3 w 293048"/>
                <a:gd name="connsiteY4-70" fmla="*/ 306067 h 585943"/>
                <a:gd name="connsiteX0-71" fmla="*/ 39769 w 211370"/>
                <a:gd name="connsiteY0-72" fmla="*/ 298927 h 585946"/>
                <a:gd name="connsiteX1-73" fmla="*/ 7698 w 211370"/>
                <a:gd name="connsiteY1-74" fmla="*/ 2 h 585946"/>
                <a:gd name="connsiteX2-75" fmla="*/ 211370 w 211370"/>
                <a:gd name="connsiteY2-76" fmla="*/ 303690 h 585946"/>
                <a:gd name="connsiteX3-77" fmla="*/ 10079 w 211370"/>
                <a:gd name="connsiteY3-78" fmla="*/ 585944 h 585946"/>
                <a:gd name="connsiteX4-79" fmla="*/ 39769 w 211370"/>
                <a:gd name="connsiteY4-80" fmla="*/ 298927 h 585946"/>
                <a:gd name="connsiteX0-81" fmla="*/ 39769 w 211370"/>
                <a:gd name="connsiteY0-82" fmla="*/ 298927 h 585949"/>
                <a:gd name="connsiteX1-83" fmla="*/ 7698 w 211370"/>
                <a:gd name="connsiteY1-84" fmla="*/ 2 h 585949"/>
                <a:gd name="connsiteX2-85" fmla="*/ 211370 w 211370"/>
                <a:gd name="connsiteY2-86" fmla="*/ 303690 h 585949"/>
                <a:gd name="connsiteX3-87" fmla="*/ 10079 w 211370"/>
                <a:gd name="connsiteY3-88" fmla="*/ 585944 h 585949"/>
                <a:gd name="connsiteX4-89" fmla="*/ 39769 w 211370"/>
                <a:gd name="connsiteY4-90" fmla="*/ 298927 h 585949"/>
                <a:gd name="connsiteX0-91" fmla="*/ 39769 w 211535"/>
                <a:gd name="connsiteY0-92" fmla="*/ 298927 h 585949"/>
                <a:gd name="connsiteX1-93" fmla="*/ 7698 w 211535"/>
                <a:gd name="connsiteY1-94" fmla="*/ 2 h 585949"/>
                <a:gd name="connsiteX2-95" fmla="*/ 211370 w 211535"/>
                <a:gd name="connsiteY2-96" fmla="*/ 303690 h 585949"/>
                <a:gd name="connsiteX3-97" fmla="*/ 10079 w 211535"/>
                <a:gd name="connsiteY3-98" fmla="*/ 585944 h 585949"/>
                <a:gd name="connsiteX4-99" fmla="*/ 39769 w 211535"/>
                <a:gd name="connsiteY4-100" fmla="*/ 298927 h 585949"/>
                <a:gd name="connsiteX0-101" fmla="*/ 54250 w 226016"/>
                <a:gd name="connsiteY0-102" fmla="*/ 299466 h 586488"/>
                <a:gd name="connsiteX1-103" fmla="*/ 22179 w 226016"/>
                <a:gd name="connsiteY1-104" fmla="*/ 541 h 586488"/>
                <a:gd name="connsiteX2-105" fmla="*/ 225851 w 226016"/>
                <a:gd name="connsiteY2-106" fmla="*/ 304229 h 586488"/>
                <a:gd name="connsiteX3-107" fmla="*/ 24560 w 226016"/>
                <a:gd name="connsiteY3-108" fmla="*/ 586483 h 586488"/>
                <a:gd name="connsiteX4-109" fmla="*/ 54250 w 226016"/>
                <a:gd name="connsiteY4-110" fmla="*/ 299466 h 586488"/>
                <a:gd name="connsiteX0-111" fmla="*/ 54250 w 226063"/>
                <a:gd name="connsiteY0-112" fmla="*/ 299466 h 586543"/>
                <a:gd name="connsiteX1-113" fmla="*/ 22179 w 226063"/>
                <a:gd name="connsiteY1-114" fmla="*/ 541 h 586543"/>
                <a:gd name="connsiteX2-115" fmla="*/ 225851 w 226063"/>
                <a:gd name="connsiteY2-116" fmla="*/ 304229 h 586543"/>
                <a:gd name="connsiteX3-117" fmla="*/ 24560 w 226063"/>
                <a:gd name="connsiteY3-118" fmla="*/ 586483 h 586543"/>
                <a:gd name="connsiteX4-119" fmla="*/ 54250 w 226063"/>
                <a:gd name="connsiteY4-120" fmla="*/ 299466 h 586543"/>
                <a:gd name="connsiteX0-121" fmla="*/ 58295 w 230108"/>
                <a:gd name="connsiteY0-122" fmla="*/ 298952 h 586029"/>
                <a:gd name="connsiteX1-123" fmla="*/ 26224 w 230108"/>
                <a:gd name="connsiteY1-124" fmla="*/ 27 h 586029"/>
                <a:gd name="connsiteX2-125" fmla="*/ 229896 w 230108"/>
                <a:gd name="connsiteY2-126" fmla="*/ 303715 h 586029"/>
                <a:gd name="connsiteX3-127" fmla="*/ 28605 w 230108"/>
                <a:gd name="connsiteY3-128" fmla="*/ 585969 h 586029"/>
                <a:gd name="connsiteX4-129" fmla="*/ 58295 w 230108"/>
                <a:gd name="connsiteY4-130" fmla="*/ 298952 h 586029"/>
                <a:gd name="connsiteX0-131" fmla="*/ 58295 w 230101"/>
                <a:gd name="connsiteY0-132" fmla="*/ 298952 h 585974"/>
                <a:gd name="connsiteX1-133" fmla="*/ 26224 w 230101"/>
                <a:gd name="connsiteY1-134" fmla="*/ 27 h 585974"/>
                <a:gd name="connsiteX2-135" fmla="*/ 229896 w 230101"/>
                <a:gd name="connsiteY2-136" fmla="*/ 303715 h 585974"/>
                <a:gd name="connsiteX3-137" fmla="*/ 28605 w 230101"/>
                <a:gd name="connsiteY3-138" fmla="*/ 585969 h 585974"/>
                <a:gd name="connsiteX4-139" fmla="*/ 58295 w 230101"/>
                <a:gd name="connsiteY4-140" fmla="*/ 298952 h 585974"/>
                <a:gd name="connsiteX0-141" fmla="*/ 58295 w 229922"/>
                <a:gd name="connsiteY0-142" fmla="*/ 298943 h 585965"/>
                <a:gd name="connsiteX1-143" fmla="*/ 26224 w 229922"/>
                <a:gd name="connsiteY1-144" fmla="*/ 18 h 585965"/>
                <a:gd name="connsiteX2-145" fmla="*/ 229896 w 229922"/>
                <a:gd name="connsiteY2-146" fmla="*/ 303706 h 585965"/>
                <a:gd name="connsiteX3-147" fmla="*/ 28605 w 229922"/>
                <a:gd name="connsiteY3-148" fmla="*/ 585960 h 585965"/>
                <a:gd name="connsiteX4-149" fmla="*/ 58295 w 229922"/>
                <a:gd name="connsiteY4-150" fmla="*/ 298943 h 585965"/>
                <a:gd name="connsiteX0-151" fmla="*/ 58295 w 229930"/>
                <a:gd name="connsiteY0-152" fmla="*/ 298943 h 585964"/>
                <a:gd name="connsiteX1-153" fmla="*/ 26224 w 229930"/>
                <a:gd name="connsiteY1-154" fmla="*/ 18 h 585964"/>
                <a:gd name="connsiteX2-155" fmla="*/ 229896 w 229930"/>
                <a:gd name="connsiteY2-156" fmla="*/ 303706 h 585964"/>
                <a:gd name="connsiteX3-157" fmla="*/ 28605 w 229930"/>
                <a:gd name="connsiteY3-158" fmla="*/ 585960 h 585964"/>
                <a:gd name="connsiteX4-159" fmla="*/ 58295 w 229930"/>
                <a:gd name="connsiteY4-160" fmla="*/ 298943 h 585964"/>
                <a:gd name="connsiteX0-161" fmla="*/ 58295 w 230172"/>
                <a:gd name="connsiteY0-162" fmla="*/ 298940 h 585961"/>
                <a:gd name="connsiteX1-163" fmla="*/ 26224 w 230172"/>
                <a:gd name="connsiteY1-164" fmla="*/ 15 h 585961"/>
                <a:gd name="connsiteX2-165" fmla="*/ 229896 w 230172"/>
                <a:gd name="connsiteY2-166" fmla="*/ 303703 h 585961"/>
                <a:gd name="connsiteX3-167" fmla="*/ 28605 w 230172"/>
                <a:gd name="connsiteY3-168" fmla="*/ 585957 h 585961"/>
                <a:gd name="connsiteX4-169" fmla="*/ 58295 w 230172"/>
                <a:gd name="connsiteY4-170" fmla="*/ 298940 h 585961"/>
                <a:gd name="connsiteX0-171" fmla="*/ 58295 w 229896"/>
                <a:gd name="connsiteY0-172" fmla="*/ 298940 h 585961"/>
                <a:gd name="connsiteX1-173" fmla="*/ 26224 w 229896"/>
                <a:gd name="connsiteY1-174" fmla="*/ 15 h 585961"/>
                <a:gd name="connsiteX2-175" fmla="*/ 229896 w 229896"/>
                <a:gd name="connsiteY2-176" fmla="*/ 303703 h 585961"/>
                <a:gd name="connsiteX3-177" fmla="*/ 28605 w 229896"/>
                <a:gd name="connsiteY3-178" fmla="*/ 585957 h 585961"/>
                <a:gd name="connsiteX4-179" fmla="*/ 58295 w 229896"/>
                <a:gd name="connsiteY4-180" fmla="*/ 298940 h 585961"/>
                <a:gd name="connsiteX0-181" fmla="*/ 57944 w 229545"/>
                <a:gd name="connsiteY0-182" fmla="*/ 298940 h 585961"/>
                <a:gd name="connsiteX1-183" fmla="*/ 25873 w 229545"/>
                <a:gd name="connsiteY1-184" fmla="*/ 15 h 585961"/>
                <a:gd name="connsiteX2-185" fmla="*/ 229545 w 229545"/>
                <a:gd name="connsiteY2-186" fmla="*/ 303703 h 585961"/>
                <a:gd name="connsiteX3-187" fmla="*/ 28254 w 229545"/>
                <a:gd name="connsiteY3-188" fmla="*/ 585957 h 585961"/>
                <a:gd name="connsiteX4-189" fmla="*/ 57944 w 229545"/>
                <a:gd name="connsiteY4-190" fmla="*/ 298940 h 585961"/>
                <a:gd name="connsiteX0-191" fmla="*/ 18784 w 216579"/>
                <a:gd name="connsiteY0-192" fmla="*/ 291798 h 585987"/>
                <a:gd name="connsiteX1-193" fmla="*/ 12907 w 216579"/>
                <a:gd name="connsiteY1-194" fmla="*/ 17 h 585987"/>
                <a:gd name="connsiteX2-195" fmla="*/ 216579 w 216579"/>
                <a:gd name="connsiteY2-196" fmla="*/ 303705 h 585987"/>
                <a:gd name="connsiteX3-197" fmla="*/ 15288 w 216579"/>
                <a:gd name="connsiteY3-198" fmla="*/ 585959 h 585987"/>
                <a:gd name="connsiteX4-199" fmla="*/ 18784 w 216579"/>
                <a:gd name="connsiteY4-200" fmla="*/ 291798 h 585987"/>
                <a:gd name="connsiteX0-201" fmla="*/ 12234 w 219554"/>
                <a:gd name="connsiteY0-202" fmla="*/ 289426 h 586008"/>
                <a:gd name="connsiteX1-203" fmla="*/ 15882 w 219554"/>
                <a:gd name="connsiteY1-204" fmla="*/ 26 h 586008"/>
                <a:gd name="connsiteX2-205" fmla="*/ 219554 w 219554"/>
                <a:gd name="connsiteY2-206" fmla="*/ 303714 h 586008"/>
                <a:gd name="connsiteX3-207" fmla="*/ 18263 w 219554"/>
                <a:gd name="connsiteY3-208" fmla="*/ 585968 h 586008"/>
                <a:gd name="connsiteX4-209" fmla="*/ 12234 w 219554"/>
                <a:gd name="connsiteY4-210" fmla="*/ 289426 h 586008"/>
                <a:gd name="connsiteX0-211" fmla="*/ 17080 w 217256"/>
                <a:gd name="connsiteY0-212" fmla="*/ 289426 h 586008"/>
                <a:gd name="connsiteX1-213" fmla="*/ 13584 w 217256"/>
                <a:gd name="connsiteY1-214" fmla="*/ 26 h 586008"/>
                <a:gd name="connsiteX2-215" fmla="*/ 217256 w 217256"/>
                <a:gd name="connsiteY2-216" fmla="*/ 303714 h 586008"/>
                <a:gd name="connsiteX3-217" fmla="*/ 15965 w 217256"/>
                <a:gd name="connsiteY3-218" fmla="*/ 585968 h 586008"/>
                <a:gd name="connsiteX4-219" fmla="*/ 17080 w 217256"/>
                <a:gd name="connsiteY4-220" fmla="*/ 289426 h 586008"/>
                <a:gd name="connsiteX0-221" fmla="*/ 26566 w 226742"/>
                <a:gd name="connsiteY0-222" fmla="*/ 289426 h 586008"/>
                <a:gd name="connsiteX1-223" fmla="*/ 23070 w 226742"/>
                <a:gd name="connsiteY1-224" fmla="*/ 26 h 586008"/>
                <a:gd name="connsiteX2-225" fmla="*/ 226742 w 226742"/>
                <a:gd name="connsiteY2-226" fmla="*/ 303714 h 586008"/>
                <a:gd name="connsiteX3-227" fmla="*/ 25451 w 226742"/>
                <a:gd name="connsiteY3-228" fmla="*/ 585968 h 586008"/>
                <a:gd name="connsiteX4-229" fmla="*/ 26566 w 226742"/>
                <a:gd name="connsiteY4-230" fmla="*/ 289426 h 586008"/>
                <a:gd name="connsiteX0-231" fmla="*/ 26566 w 226742"/>
                <a:gd name="connsiteY0-232" fmla="*/ 289426 h 586008"/>
                <a:gd name="connsiteX1-233" fmla="*/ 23070 w 226742"/>
                <a:gd name="connsiteY1-234" fmla="*/ 26 h 586008"/>
                <a:gd name="connsiteX2-235" fmla="*/ 226742 w 226742"/>
                <a:gd name="connsiteY2-236" fmla="*/ 303714 h 586008"/>
                <a:gd name="connsiteX3-237" fmla="*/ 25451 w 226742"/>
                <a:gd name="connsiteY3-238" fmla="*/ 585968 h 586008"/>
                <a:gd name="connsiteX4-239" fmla="*/ 26566 w 226742"/>
                <a:gd name="connsiteY4-240" fmla="*/ 289426 h 586008"/>
                <a:gd name="connsiteX0-241" fmla="*/ 102 w 271715"/>
                <a:gd name="connsiteY0-242" fmla="*/ 287054 h 586031"/>
                <a:gd name="connsiteX1-243" fmla="*/ 68043 w 271715"/>
                <a:gd name="connsiteY1-244" fmla="*/ 35 h 586031"/>
                <a:gd name="connsiteX2-245" fmla="*/ 271715 w 271715"/>
                <a:gd name="connsiteY2-246" fmla="*/ 303723 h 586031"/>
                <a:gd name="connsiteX3-247" fmla="*/ 70424 w 271715"/>
                <a:gd name="connsiteY3-248" fmla="*/ 585977 h 586031"/>
                <a:gd name="connsiteX4-249" fmla="*/ 102 w 271715"/>
                <a:gd name="connsiteY4-250" fmla="*/ 287054 h 586031"/>
                <a:gd name="connsiteX0-251" fmla="*/ 102 w 271715"/>
                <a:gd name="connsiteY0-252" fmla="*/ 287054 h 586031"/>
                <a:gd name="connsiteX1-253" fmla="*/ 68043 w 271715"/>
                <a:gd name="connsiteY1-254" fmla="*/ 35 h 586031"/>
                <a:gd name="connsiteX2-255" fmla="*/ 271715 w 271715"/>
                <a:gd name="connsiteY2-256" fmla="*/ 303723 h 586031"/>
                <a:gd name="connsiteX3-257" fmla="*/ 70424 w 271715"/>
                <a:gd name="connsiteY3-258" fmla="*/ 585977 h 586031"/>
                <a:gd name="connsiteX4-259" fmla="*/ 102 w 271715"/>
                <a:gd name="connsiteY4-260" fmla="*/ 287054 h 586031"/>
                <a:gd name="connsiteX0-261" fmla="*/ 133 w 271746"/>
                <a:gd name="connsiteY0-262" fmla="*/ 287054 h 585994"/>
                <a:gd name="connsiteX1-263" fmla="*/ 68074 w 271746"/>
                <a:gd name="connsiteY1-264" fmla="*/ 35 h 585994"/>
                <a:gd name="connsiteX2-265" fmla="*/ 271746 w 271746"/>
                <a:gd name="connsiteY2-266" fmla="*/ 303723 h 585994"/>
                <a:gd name="connsiteX3-267" fmla="*/ 70455 w 271746"/>
                <a:gd name="connsiteY3-268" fmla="*/ 585977 h 585994"/>
                <a:gd name="connsiteX4-269" fmla="*/ 133 w 271746"/>
                <a:gd name="connsiteY4-270" fmla="*/ 287054 h 585994"/>
              </a:gdLst>
              <a:ahLst/>
              <a:cxnLst>
                <a:cxn ang="0">
                  <a:pos x="connsiteX0-261" y="connsiteY0-262"/>
                </a:cxn>
                <a:cxn ang="0">
                  <a:pos x="connsiteX1-263" y="connsiteY1-264"/>
                </a:cxn>
                <a:cxn ang="0">
                  <a:pos x="connsiteX2-265" y="connsiteY2-266"/>
                </a:cxn>
                <a:cxn ang="0">
                  <a:pos x="connsiteX3-267" y="connsiteY3-268"/>
                </a:cxn>
                <a:cxn ang="0">
                  <a:pos x="connsiteX4-269" y="connsiteY4-270"/>
                </a:cxn>
              </a:cxnLst>
              <a:rect l="l" t="t" r="r" b="b"/>
              <a:pathLst>
                <a:path w="271746" h="585994">
                  <a:moveTo>
                    <a:pt x="133" y="287054"/>
                  </a:moveTo>
                  <a:cubicBezTo>
                    <a:pt x="2117" y="156057"/>
                    <a:pt x="10899" y="-2743"/>
                    <a:pt x="68074" y="35"/>
                  </a:cubicBezTo>
                  <a:cubicBezTo>
                    <a:pt x="125249" y="2813"/>
                    <a:pt x="271846" y="127496"/>
                    <a:pt x="271746" y="303723"/>
                  </a:cubicBezTo>
                  <a:cubicBezTo>
                    <a:pt x="271643" y="484729"/>
                    <a:pt x="122868" y="583993"/>
                    <a:pt x="70455" y="585977"/>
                  </a:cubicBezTo>
                  <a:cubicBezTo>
                    <a:pt x="18042" y="587961"/>
                    <a:pt x="-1851" y="418051"/>
                    <a:pt x="133" y="28705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p>
              <a:pPr algn="ctr"/>
              <a:endParaRPr lang="zh-CN" altLang="en-US" sz="160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FreeCodeCamp</a:t>
            </a:r>
            <a:r>
              <a:rPr lang="zh-CN" altLang="en-US" dirty="0"/>
              <a:t>介绍</a:t>
            </a:r>
            <a:endParaRPr lang="zh-CN" altLang="en-US" dirty="0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9032756" y="4324639"/>
            <a:ext cx="1678787" cy="1484340"/>
          </a:xfrm>
          <a:prstGeom prst="rect">
            <a:avLst/>
          </a:prstGeom>
          <a:noFill/>
        </p:spPr>
        <p:txBody>
          <a:bodyPr wrap="none" rtlCol="0">
            <a:prstTxWarp prst="textCascadeDown">
              <a:avLst>
                <a:gd name="adj" fmla="val 59780"/>
              </a:avLst>
            </a:prstTxWarp>
            <a:normAutofit/>
          </a:bodyPr>
          <a:lstStyle/>
          <a:p>
            <a:r>
              <a:rPr lang="zh-CN" altLang="en-US" sz="41040" b="1" dirty="0">
                <a:solidFill>
                  <a:schemeClr val="accent1"/>
                </a:solidFill>
              </a:rPr>
              <a:t>chapter1</a:t>
            </a:r>
            <a:endParaRPr lang="zh-CN" altLang="en-US" sz="41040" b="1" dirty="0">
              <a:solidFill>
                <a:schemeClr val="accent1"/>
              </a:solidFill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>
            <p:custDataLst>
              <p:tags r:id="rId1"/>
            </p:custDataLst>
          </p:nvPr>
        </p:nvGrpSpPr>
        <p:grpSpPr>
          <a:xfrm>
            <a:off x="1087698" y="2164707"/>
            <a:ext cx="4523131" cy="853794"/>
            <a:chOff x="1526620" y="3163435"/>
            <a:chExt cx="3028020" cy="765850"/>
          </a:xfrm>
        </p:grpSpPr>
        <p:sp>
          <p:nvSpPr>
            <p:cNvPr id="40" name="MH_Text_1"/>
            <p:cNvSpPr/>
            <p:nvPr>
              <p:custDataLst>
                <p:tags r:id="rId2"/>
              </p:custDataLst>
            </p:nvPr>
          </p:nvSpPr>
          <p:spPr>
            <a:xfrm>
              <a:off x="1526620" y="3163881"/>
              <a:ext cx="3028020" cy="765404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635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  <a:effectLst/>
          </p:spPr>
          <p:txBody>
            <a:bodyPr wrap="square" lIns="216000" rIns="273339" rtlCol="0" anchor="ctr">
              <a:normAutofit/>
            </a:bodyPr>
            <a:lstStyle/>
            <a:p>
              <a:pPr>
                <a:lnSpc>
                  <a:spcPct val="110000"/>
                </a:lnSpc>
                <a:defRPr/>
              </a:pPr>
              <a:r>
                <a:rPr lang="zh-CN" altLang="en-US" sz="2000" kern="0" dirty="0">
                  <a:solidFill>
                    <a:srgbClr val="1C1C1C"/>
                  </a:solidFill>
                </a:rPr>
                <a:t>前端早读课</a:t>
              </a:r>
              <a:endParaRPr lang="zh-CN" altLang="en-US" sz="2000" kern="0" dirty="0">
                <a:solidFill>
                  <a:srgbClr val="1C1C1C"/>
                </a:solidFill>
              </a:endParaRPr>
            </a:p>
          </p:txBody>
        </p:sp>
        <p:sp>
          <p:nvSpPr>
            <p:cNvPr id="44" name="MH_SubTitle_1"/>
            <p:cNvSpPr/>
            <p:nvPr>
              <p:custDataLst>
                <p:tags r:id="rId3"/>
              </p:custDataLst>
            </p:nvPr>
          </p:nvSpPr>
          <p:spPr>
            <a:xfrm>
              <a:off x="3982395" y="3163435"/>
              <a:ext cx="571177" cy="76585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1"/>
                </a:gs>
              </a:gsLst>
              <a:path path="shape">
                <a:fillToRect l="50000" t="50000" r="50000" b="50000"/>
              </a:path>
              <a:tileRect/>
            </a:gradFill>
            <a:ln w="635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ctr">
              <a:normAutofit/>
            </a:bodyPr>
            <a:lstStyle/>
            <a:p>
              <a:pPr algn="ctr">
                <a:defRPr/>
              </a:pPr>
              <a:r>
                <a:rPr lang="en-US" altLang="zh-CN" sz="2800" kern="0" dirty="0">
                  <a:solidFill>
                    <a:srgbClr val="FFFFFF"/>
                  </a:solidFill>
                </a:rPr>
                <a:t>01</a:t>
              </a:r>
              <a:endParaRPr lang="zh-CN" altLang="en-US" sz="2800" kern="0" dirty="0">
                <a:solidFill>
                  <a:srgbClr val="FFFFFF"/>
                </a:solidFill>
              </a:endParaRPr>
            </a:p>
          </p:txBody>
        </p:sp>
        <p:sp>
          <p:nvSpPr>
            <p:cNvPr id="2" name="MH_Other_2"/>
            <p:cNvSpPr/>
            <p:nvPr>
              <p:custDataLst>
                <p:tags r:id="rId4"/>
              </p:custDataLst>
            </p:nvPr>
          </p:nvSpPr>
          <p:spPr>
            <a:xfrm rot="16200000">
              <a:off x="4042046" y="3037093"/>
              <a:ext cx="258273" cy="556942"/>
            </a:xfrm>
            <a:custGeom>
              <a:avLst/>
              <a:gdLst>
                <a:gd name="connsiteX0" fmla="*/ 0 w 683569"/>
                <a:gd name="connsiteY0" fmla="*/ 341785 h 683569"/>
                <a:gd name="connsiteX1" fmla="*/ 341785 w 683569"/>
                <a:gd name="connsiteY1" fmla="*/ 0 h 683569"/>
                <a:gd name="connsiteX2" fmla="*/ 683570 w 683569"/>
                <a:gd name="connsiteY2" fmla="*/ 341785 h 683569"/>
                <a:gd name="connsiteX3" fmla="*/ 341785 w 683569"/>
                <a:gd name="connsiteY3" fmla="*/ 683570 h 683569"/>
                <a:gd name="connsiteX4" fmla="*/ 0 w 683569"/>
                <a:gd name="connsiteY4" fmla="*/ 341785 h 683569"/>
                <a:gd name="connsiteX0-1" fmla="*/ 62426 w 355471"/>
                <a:gd name="connsiteY0-2" fmla="*/ 344166 h 683570"/>
                <a:gd name="connsiteX1-3" fmla="*/ 13686 w 355471"/>
                <a:gd name="connsiteY1-4" fmla="*/ 0 h 683570"/>
                <a:gd name="connsiteX2-5" fmla="*/ 355471 w 355471"/>
                <a:gd name="connsiteY2-6" fmla="*/ 341785 h 683570"/>
                <a:gd name="connsiteX3-7" fmla="*/ 13686 w 355471"/>
                <a:gd name="connsiteY3-8" fmla="*/ 683570 h 683570"/>
                <a:gd name="connsiteX4-9" fmla="*/ 62426 w 355471"/>
                <a:gd name="connsiteY4-10" fmla="*/ 344166 h 683570"/>
                <a:gd name="connsiteX0-11" fmla="*/ 62426 w 355471"/>
                <a:gd name="connsiteY0-12" fmla="*/ 344166 h 683570"/>
                <a:gd name="connsiteX1-13" fmla="*/ 13686 w 355471"/>
                <a:gd name="connsiteY1-14" fmla="*/ 0 h 683570"/>
                <a:gd name="connsiteX2-15" fmla="*/ 355471 w 355471"/>
                <a:gd name="connsiteY2-16" fmla="*/ 341788 h 683570"/>
                <a:gd name="connsiteX3-17" fmla="*/ 13686 w 355471"/>
                <a:gd name="connsiteY3-18" fmla="*/ 683570 h 683570"/>
                <a:gd name="connsiteX4-19" fmla="*/ 62426 w 355471"/>
                <a:gd name="connsiteY4-20" fmla="*/ 344166 h 683570"/>
                <a:gd name="connsiteX0-21" fmla="*/ 62426 w 355497"/>
                <a:gd name="connsiteY0-22" fmla="*/ 344166 h 683570"/>
                <a:gd name="connsiteX1-23" fmla="*/ 13686 w 355497"/>
                <a:gd name="connsiteY1-24" fmla="*/ 0 h 683570"/>
                <a:gd name="connsiteX2-25" fmla="*/ 355471 w 355497"/>
                <a:gd name="connsiteY2-26" fmla="*/ 341788 h 683570"/>
                <a:gd name="connsiteX3-27" fmla="*/ 13686 w 355497"/>
                <a:gd name="connsiteY3-28" fmla="*/ 683570 h 683570"/>
                <a:gd name="connsiteX4-29" fmla="*/ 62426 w 355497"/>
                <a:gd name="connsiteY4-30" fmla="*/ 344166 h 683570"/>
                <a:gd name="connsiteX0-31" fmla="*/ 62426 w 356185"/>
                <a:gd name="connsiteY0-32" fmla="*/ 344167 h 683571"/>
                <a:gd name="connsiteX1-33" fmla="*/ 13686 w 356185"/>
                <a:gd name="connsiteY1-34" fmla="*/ 1 h 683571"/>
                <a:gd name="connsiteX2-35" fmla="*/ 355471 w 356185"/>
                <a:gd name="connsiteY2-36" fmla="*/ 341789 h 683571"/>
                <a:gd name="connsiteX3-37" fmla="*/ 13686 w 356185"/>
                <a:gd name="connsiteY3-38" fmla="*/ 683571 h 683571"/>
                <a:gd name="connsiteX4-39" fmla="*/ 62426 w 356185"/>
                <a:gd name="connsiteY4-40" fmla="*/ 344167 h 683571"/>
                <a:gd name="connsiteX0-41" fmla="*/ 65000 w 360090"/>
                <a:gd name="connsiteY0-42" fmla="*/ 306067 h 645471"/>
                <a:gd name="connsiteX1-43" fmla="*/ 154373 w 360090"/>
                <a:gd name="connsiteY1-44" fmla="*/ 1 h 645471"/>
                <a:gd name="connsiteX2-45" fmla="*/ 358045 w 360090"/>
                <a:gd name="connsiteY2-46" fmla="*/ 303689 h 645471"/>
                <a:gd name="connsiteX3-47" fmla="*/ 16260 w 360090"/>
                <a:gd name="connsiteY3-48" fmla="*/ 645471 h 645471"/>
                <a:gd name="connsiteX4-49" fmla="*/ 65000 w 360090"/>
                <a:gd name="connsiteY4-50" fmla="*/ 306067 h 645471"/>
                <a:gd name="connsiteX0-51" fmla="*/ 95 w 293169"/>
                <a:gd name="connsiteY0-52" fmla="*/ 306067 h 585943"/>
                <a:gd name="connsiteX1-53" fmla="*/ 89468 w 293169"/>
                <a:gd name="connsiteY1-54" fmla="*/ 1 h 585943"/>
                <a:gd name="connsiteX2-55" fmla="*/ 293140 w 293169"/>
                <a:gd name="connsiteY2-56" fmla="*/ 303689 h 585943"/>
                <a:gd name="connsiteX3-57" fmla="*/ 103755 w 293169"/>
                <a:gd name="connsiteY3-58" fmla="*/ 585943 h 585943"/>
                <a:gd name="connsiteX4-59" fmla="*/ 95 w 293169"/>
                <a:gd name="connsiteY4-60" fmla="*/ 306067 h 585943"/>
                <a:gd name="connsiteX0-61" fmla="*/ 3 w 293048"/>
                <a:gd name="connsiteY0-62" fmla="*/ 306067 h 585943"/>
                <a:gd name="connsiteX1-63" fmla="*/ 89376 w 293048"/>
                <a:gd name="connsiteY1-64" fmla="*/ 1 h 585943"/>
                <a:gd name="connsiteX2-65" fmla="*/ 293048 w 293048"/>
                <a:gd name="connsiteY2-66" fmla="*/ 303689 h 585943"/>
                <a:gd name="connsiteX3-67" fmla="*/ 91757 w 293048"/>
                <a:gd name="connsiteY3-68" fmla="*/ 585943 h 585943"/>
                <a:gd name="connsiteX4-69" fmla="*/ 3 w 293048"/>
                <a:gd name="connsiteY4-70" fmla="*/ 306067 h 585943"/>
                <a:gd name="connsiteX0-71" fmla="*/ 39769 w 211370"/>
                <a:gd name="connsiteY0-72" fmla="*/ 298927 h 585946"/>
                <a:gd name="connsiteX1-73" fmla="*/ 7698 w 211370"/>
                <a:gd name="connsiteY1-74" fmla="*/ 2 h 585946"/>
                <a:gd name="connsiteX2-75" fmla="*/ 211370 w 211370"/>
                <a:gd name="connsiteY2-76" fmla="*/ 303690 h 585946"/>
                <a:gd name="connsiteX3-77" fmla="*/ 10079 w 211370"/>
                <a:gd name="connsiteY3-78" fmla="*/ 585944 h 585946"/>
                <a:gd name="connsiteX4-79" fmla="*/ 39769 w 211370"/>
                <a:gd name="connsiteY4-80" fmla="*/ 298927 h 585946"/>
                <a:gd name="connsiteX0-81" fmla="*/ 39769 w 211370"/>
                <a:gd name="connsiteY0-82" fmla="*/ 298927 h 585949"/>
                <a:gd name="connsiteX1-83" fmla="*/ 7698 w 211370"/>
                <a:gd name="connsiteY1-84" fmla="*/ 2 h 585949"/>
                <a:gd name="connsiteX2-85" fmla="*/ 211370 w 211370"/>
                <a:gd name="connsiteY2-86" fmla="*/ 303690 h 585949"/>
                <a:gd name="connsiteX3-87" fmla="*/ 10079 w 211370"/>
                <a:gd name="connsiteY3-88" fmla="*/ 585944 h 585949"/>
                <a:gd name="connsiteX4-89" fmla="*/ 39769 w 211370"/>
                <a:gd name="connsiteY4-90" fmla="*/ 298927 h 585949"/>
                <a:gd name="connsiteX0-91" fmla="*/ 39769 w 211535"/>
                <a:gd name="connsiteY0-92" fmla="*/ 298927 h 585949"/>
                <a:gd name="connsiteX1-93" fmla="*/ 7698 w 211535"/>
                <a:gd name="connsiteY1-94" fmla="*/ 2 h 585949"/>
                <a:gd name="connsiteX2-95" fmla="*/ 211370 w 211535"/>
                <a:gd name="connsiteY2-96" fmla="*/ 303690 h 585949"/>
                <a:gd name="connsiteX3-97" fmla="*/ 10079 w 211535"/>
                <a:gd name="connsiteY3-98" fmla="*/ 585944 h 585949"/>
                <a:gd name="connsiteX4-99" fmla="*/ 39769 w 211535"/>
                <a:gd name="connsiteY4-100" fmla="*/ 298927 h 585949"/>
                <a:gd name="connsiteX0-101" fmla="*/ 54250 w 226016"/>
                <a:gd name="connsiteY0-102" fmla="*/ 299466 h 586488"/>
                <a:gd name="connsiteX1-103" fmla="*/ 22179 w 226016"/>
                <a:gd name="connsiteY1-104" fmla="*/ 541 h 586488"/>
                <a:gd name="connsiteX2-105" fmla="*/ 225851 w 226016"/>
                <a:gd name="connsiteY2-106" fmla="*/ 304229 h 586488"/>
                <a:gd name="connsiteX3-107" fmla="*/ 24560 w 226016"/>
                <a:gd name="connsiteY3-108" fmla="*/ 586483 h 586488"/>
                <a:gd name="connsiteX4-109" fmla="*/ 54250 w 226016"/>
                <a:gd name="connsiteY4-110" fmla="*/ 299466 h 586488"/>
                <a:gd name="connsiteX0-111" fmla="*/ 54250 w 226063"/>
                <a:gd name="connsiteY0-112" fmla="*/ 299466 h 586543"/>
                <a:gd name="connsiteX1-113" fmla="*/ 22179 w 226063"/>
                <a:gd name="connsiteY1-114" fmla="*/ 541 h 586543"/>
                <a:gd name="connsiteX2-115" fmla="*/ 225851 w 226063"/>
                <a:gd name="connsiteY2-116" fmla="*/ 304229 h 586543"/>
                <a:gd name="connsiteX3-117" fmla="*/ 24560 w 226063"/>
                <a:gd name="connsiteY3-118" fmla="*/ 586483 h 586543"/>
                <a:gd name="connsiteX4-119" fmla="*/ 54250 w 226063"/>
                <a:gd name="connsiteY4-120" fmla="*/ 299466 h 586543"/>
                <a:gd name="connsiteX0-121" fmla="*/ 58295 w 230108"/>
                <a:gd name="connsiteY0-122" fmla="*/ 298952 h 586029"/>
                <a:gd name="connsiteX1-123" fmla="*/ 26224 w 230108"/>
                <a:gd name="connsiteY1-124" fmla="*/ 27 h 586029"/>
                <a:gd name="connsiteX2-125" fmla="*/ 229896 w 230108"/>
                <a:gd name="connsiteY2-126" fmla="*/ 303715 h 586029"/>
                <a:gd name="connsiteX3-127" fmla="*/ 28605 w 230108"/>
                <a:gd name="connsiteY3-128" fmla="*/ 585969 h 586029"/>
                <a:gd name="connsiteX4-129" fmla="*/ 58295 w 230108"/>
                <a:gd name="connsiteY4-130" fmla="*/ 298952 h 586029"/>
                <a:gd name="connsiteX0-131" fmla="*/ 58295 w 230101"/>
                <a:gd name="connsiteY0-132" fmla="*/ 298952 h 585974"/>
                <a:gd name="connsiteX1-133" fmla="*/ 26224 w 230101"/>
                <a:gd name="connsiteY1-134" fmla="*/ 27 h 585974"/>
                <a:gd name="connsiteX2-135" fmla="*/ 229896 w 230101"/>
                <a:gd name="connsiteY2-136" fmla="*/ 303715 h 585974"/>
                <a:gd name="connsiteX3-137" fmla="*/ 28605 w 230101"/>
                <a:gd name="connsiteY3-138" fmla="*/ 585969 h 585974"/>
                <a:gd name="connsiteX4-139" fmla="*/ 58295 w 230101"/>
                <a:gd name="connsiteY4-140" fmla="*/ 298952 h 585974"/>
                <a:gd name="connsiteX0-141" fmla="*/ 58295 w 229922"/>
                <a:gd name="connsiteY0-142" fmla="*/ 298943 h 585965"/>
                <a:gd name="connsiteX1-143" fmla="*/ 26224 w 229922"/>
                <a:gd name="connsiteY1-144" fmla="*/ 18 h 585965"/>
                <a:gd name="connsiteX2-145" fmla="*/ 229896 w 229922"/>
                <a:gd name="connsiteY2-146" fmla="*/ 303706 h 585965"/>
                <a:gd name="connsiteX3-147" fmla="*/ 28605 w 229922"/>
                <a:gd name="connsiteY3-148" fmla="*/ 585960 h 585965"/>
                <a:gd name="connsiteX4-149" fmla="*/ 58295 w 229922"/>
                <a:gd name="connsiteY4-150" fmla="*/ 298943 h 585965"/>
                <a:gd name="connsiteX0-151" fmla="*/ 58295 w 229930"/>
                <a:gd name="connsiteY0-152" fmla="*/ 298943 h 585964"/>
                <a:gd name="connsiteX1-153" fmla="*/ 26224 w 229930"/>
                <a:gd name="connsiteY1-154" fmla="*/ 18 h 585964"/>
                <a:gd name="connsiteX2-155" fmla="*/ 229896 w 229930"/>
                <a:gd name="connsiteY2-156" fmla="*/ 303706 h 585964"/>
                <a:gd name="connsiteX3-157" fmla="*/ 28605 w 229930"/>
                <a:gd name="connsiteY3-158" fmla="*/ 585960 h 585964"/>
                <a:gd name="connsiteX4-159" fmla="*/ 58295 w 229930"/>
                <a:gd name="connsiteY4-160" fmla="*/ 298943 h 585964"/>
                <a:gd name="connsiteX0-161" fmla="*/ 58295 w 230172"/>
                <a:gd name="connsiteY0-162" fmla="*/ 298940 h 585961"/>
                <a:gd name="connsiteX1-163" fmla="*/ 26224 w 230172"/>
                <a:gd name="connsiteY1-164" fmla="*/ 15 h 585961"/>
                <a:gd name="connsiteX2-165" fmla="*/ 229896 w 230172"/>
                <a:gd name="connsiteY2-166" fmla="*/ 303703 h 585961"/>
                <a:gd name="connsiteX3-167" fmla="*/ 28605 w 230172"/>
                <a:gd name="connsiteY3-168" fmla="*/ 585957 h 585961"/>
                <a:gd name="connsiteX4-169" fmla="*/ 58295 w 230172"/>
                <a:gd name="connsiteY4-170" fmla="*/ 298940 h 585961"/>
                <a:gd name="connsiteX0-171" fmla="*/ 58295 w 229896"/>
                <a:gd name="connsiteY0-172" fmla="*/ 298940 h 585961"/>
                <a:gd name="connsiteX1-173" fmla="*/ 26224 w 229896"/>
                <a:gd name="connsiteY1-174" fmla="*/ 15 h 585961"/>
                <a:gd name="connsiteX2-175" fmla="*/ 229896 w 229896"/>
                <a:gd name="connsiteY2-176" fmla="*/ 303703 h 585961"/>
                <a:gd name="connsiteX3-177" fmla="*/ 28605 w 229896"/>
                <a:gd name="connsiteY3-178" fmla="*/ 585957 h 585961"/>
                <a:gd name="connsiteX4-179" fmla="*/ 58295 w 229896"/>
                <a:gd name="connsiteY4-180" fmla="*/ 298940 h 585961"/>
                <a:gd name="connsiteX0-181" fmla="*/ 57944 w 229545"/>
                <a:gd name="connsiteY0-182" fmla="*/ 298940 h 585961"/>
                <a:gd name="connsiteX1-183" fmla="*/ 25873 w 229545"/>
                <a:gd name="connsiteY1-184" fmla="*/ 15 h 585961"/>
                <a:gd name="connsiteX2-185" fmla="*/ 229545 w 229545"/>
                <a:gd name="connsiteY2-186" fmla="*/ 303703 h 585961"/>
                <a:gd name="connsiteX3-187" fmla="*/ 28254 w 229545"/>
                <a:gd name="connsiteY3-188" fmla="*/ 585957 h 585961"/>
                <a:gd name="connsiteX4-189" fmla="*/ 57944 w 229545"/>
                <a:gd name="connsiteY4-190" fmla="*/ 298940 h 585961"/>
                <a:gd name="connsiteX0-191" fmla="*/ 18784 w 216579"/>
                <a:gd name="connsiteY0-192" fmla="*/ 291798 h 585987"/>
                <a:gd name="connsiteX1-193" fmla="*/ 12907 w 216579"/>
                <a:gd name="connsiteY1-194" fmla="*/ 17 h 585987"/>
                <a:gd name="connsiteX2-195" fmla="*/ 216579 w 216579"/>
                <a:gd name="connsiteY2-196" fmla="*/ 303705 h 585987"/>
                <a:gd name="connsiteX3-197" fmla="*/ 15288 w 216579"/>
                <a:gd name="connsiteY3-198" fmla="*/ 585959 h 585987"/>
                <a:gd name="connsiteX4-199" fmla="*/ 18784 w 216579"/>
                <a:gd name="connsiteY4-200" fmla="*/ 291798 h 585987"/>
                <a:gd name="connsiteX0-201" fmla="*/ 12234 w 219554"/>
                <a:gd name="connsiteY0-202" fmla="*/ 289426 h 586008"/>
                <a:gd name="connsiteX1-203" fmla="*/ 15882 w 219554"/>
                <a:gd name="connsiteY1-204" fmla="*/ 26 h 586008"/>
                <a:gd name="connsiteX2-205" fmla="*/ 219554 w 219554"/>
                <a:gd name="connsiteY2-206" fmla="*/ 303714 h 586008"/>
                <a:gd name="connsiteX3-207" fmla="*/ 18263 w 219554"/>
                <a:gd name="connsiteY3-208" fmla="*/ 585968 h 586008"/>
                <a:gd name="connsiteX4-209" fmla="*/ 12234 w 219554"/>
                <a:gd name="connsiteY4-210" fmla="*/ 289426 h 586008"/>
                <a:gd name="connsiteX0-211" fmla="*/ 17080 w 217256"/>
                <a:gd name="connsiteY0-212" fmla="*/ 289426 h 586008"/>
                <a:gd name="connsiteX1-213" fmla="*/ 13584 w 217256"/>
                <a:gd name="connsiteY1-214" fmla="*/ 26 h 586008"/>
                <a:gd name="connsiteX2-215" fmla="*/ 217256 w 217256"/>
                <a:gd name="connsiteY2-216" fmla="*/ 303714 h 586008"/>
                <a:gd name="connsiteX3-217" fmla="*/ 15965 w 217256"/>
                <a:gd name="connsiteY3-218" fmla="*/ 585968 h 586008"/>
                <a:gd name="connsiteX4-219" fmla="*/ 17080 w 217256"/>
                <a:gd name="connsiteY4-220" fmla="*/ 289426 h 586008"/>
                <a:gd name="connsiteX0-221" fmla="*/ 26566 w 226742"/>
                <a:gd name="connsiteY0-222" fmla="*/ 289426 h 586008"/>
                <a:gd name="connsiteX1-223" fmla="*/ 23070 w 226742"/>
                <a:gd name="connsiteY1-224" fmla="*/ 26 h 586008"/>
                <a:gd name="connsiteX2-225" fmla="*/ 226742 w 226742"/>
                <a:gd name="connsiteY2-226" fmla="*/ 303714 h 586008"/>
                <a:gd name="connsiteX3-227" fmla="*/ 25451 w 226742"/>
                <a:gd name="connsiteY3-228" fmla="*/ 585968 h 586008"/>
                <a:gd name="connsiteX4-229" fmla="*/ 26566 w 226742"/>
                <a:gd name="connsiteY4-230" fmla="*/ 289426 h 586008"/>
                <a:gd name="connsiteX0-231" fmla="*/ 26566 w 226742"/>
                <a:gd name="connsiteY0-232" fmla="*/ 289426 h 586008"/>
                <a:gd name="connsiteX1-233" fmla="*/ 23070 w 226742"/>
                <a:gd name="connsiteY1-234" fmla="*/ 26 h 586008"/>
                <a:gd name="connsiteX2-235" fmla="*/ 226742 w 226742"/>
                <a:gd name="connsiteY2-236" fmla="*/ 303714 h 586008"/>
                <a:gd name="connsiteX3-237" fmla="*/ 25451 w 226742"/>
                <a:gd name="connsiteY3-238" fmla="*/ 585968 h 586008"/>
                <a:gd name="connsiteX4-239" fmla="*/ 26566 w 226742"/>
                <a:gd name="connsiteY4-240" fmla="*/ 289426 h 586008"/>
                <a:gd name="connsiteX0-241" fmla="*/ 102 w 271715"/>
                <a:gd name="connsiteY0-242" fmla="*/ 287054 h 586031"/>
                <a:gd name="connsiteX1-243" fmla="*/ 68043 w 271715"/>
                <a:gd name="connsiteY1-244" fmla="*/ 35 h 586031"/>
                <a:gd name="connsiteX2-245" fmla="*/ 271715 w 271715"/>
                <a:gd name="connsiteY2-246" fmla="*/ 303723 h 586031"/>
                <a:gd name="connsiteX3-247" fmla="*/ 70424 w 271715"/>
                <a:gd name="connsiteY3-248" fmla="*/ 585977 h 586031"/>
                <a:gd name="connsiteX4-249" fmla="*/ 102 w 271715"/>
                <a:gd name="connsiteY4-250" fmla="*/ 287054 h 586031"/>
                <a:gd name="connsiteX0-251" fmla="*/ 102 w 271715"/>
                <a:gd name="connsiteY0-252" fmla="*/ 287054 h 586031"/>
                <a:gd name="connsiteX1-253" fmla="*/ 68043 w 271715"/>
                <a:gd name="connsiteY1-254" fmla="*/ 35 h 586031"/>
                <a:gd name="connsiteX2-255" fmla="*/ 271715 w 271715"/>
                <a:gd name="connsiteY2-256" fmla="*/ 303723 h 586031"/>
                <a:gd name="connsiteX3-257" fmla="*/ 70424 w 271715"/>
                <a:gd name="connsiteY3-258" fmla="*/ 585977 h 586031"/>
                <a:gd name="connsiteX4-259" fmla="*/ 102 w 271715"/>
                <a:gd name="connsiteY4-260" fmla="*/ 287054 h 586031"/>
                <a:gd name="connsiteX0-261" fmla="*/ 133 w 271746"/>
                <a:gd name="connsiteY0-262" fmla="*/ 287054 h 585994"/>
                <a:gd name="connsiteX1-263" fmla="*/ 68074 w 271746"/>
                <a:gd name="connsiteY1-264" fmla="*/ 35 h 585994"/>
                <a:gd name="connsiteX2-265" fmla="*/ 271746 w 271746"/>
                <a:gd name="connsiteY2-266" fmla="*/ 303723 h 585994"/>
                <a:gd name="connsiteX3-267" fmla="*/ 70455 w 271746"/>
                <a:gd name="connsiteY3-268" fmla="*/ 585977 h 585994"/>
                <a:gd name="connsiteX4-269" fmla="*/ 133 w 271746"/>
                <a:gd name="connsiteY4-270" fmla="*/ 287054 h 585994"/>
              </a:gdLst>
              <a:ahLst/>
              <a:cxnLst>
                <a:cxn ang="0">
                  <a:pos x="connsiteX0-261" y="connsiteY0-262"/>
                </a:cxn>
                <a:cxn ang="0">
                  <a:pos x="connsiteX1-263" y="connsiteY1-264"/>
                </a:cxn>
                <a:cxn ang="0">
                  <a:pos x="connsiteX2-265" y="connsiteY2-266"/>
                </a:cxn>
                <a:cxn ang="0">
                  <a:pos x="connsiteX3-267" y="connsiteY3-268"/>
                </a:cxn>
                <a:cxn ang="0">
                  <a:pos x="connsiteX4-269" y="connsiteY4-270"/>
                </a:cxn>
              </a:cxnLst>
              <a:rect l="l" t="t" r="r" b="b"/>
              <a:pathLst>
                <a:path w="271746" h="585994">
                  <a:moveTo>
                    <a:pt x="133" y="287054"/>
                  </a:moveTo>
                  <a:cubicBezTo>
                    <a:pt x="2117" y="156057"/>
                    <a:pt x="10899" y="-2743"/>
                    <a:pt x="68074" y="35"/>
                  </a:cubicBezTo>
                  <a:cubicBezTo>
                    <a:pt x="125249" y="2813"/>
                    <a:pt x="271846" y="127496"/>
                    <a:pt x="271746" y="303723"/>
                  </a:cubicBezTo>
                  <a:cubicBezTo>
                    <a:pt x="271643" y="484729"/>
                    <a:pt x="122868" y="583993"/>
                    <a:pt x="70455" y="585977"/>
                  </a:cubicBezTo>
                  <a:cubicBezTo>
                    <a:pt x="18042" y="587961"/>
                    <a:pt x="-1851" y="418051"/>
                    <a:pt x="133" y="28705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zh-CN" altLang="en-US" sz="1600"/>
            </a:p>
          </p:txBody>
        </p:sp>
      </p:grpSp>
      <p:grpSp>
        <p:nvGrpSpPr>
          <p:cNvPr id="5" name="组合 4"/>
          <p:cNvGrpSpPr/>
          <p:nvPr>
            <p:custDataLst>
              <p:tags r:id="rId5"/>
            </p:custDataLst>
          </p:nvPr>
        </p:nvGrpSpPr>
        <p:grpSpPr>
          <a:xfrm>
            <a:off x="6579624" y="2164702"/>
            <a:ext cx="4524678" cy="853797"/>
            <a:chOff x="768257" y="4039423"/>
            <a:chExt cx="3029057" cy="765852"/>
          </a:xfrm>
        </p:grpSpPr>
        <p:sp>
          <p:nvSpPr>
            <p:cNvPr id="15" name="MH_Text_2"/>
            <p:cNvSpPr/>
            <p:nvPr>
              <p:custDataLst>
                <p:tags r:id="rId6"/>
              </p:custDataLst>
            </p:nvPr>
          </p:nvSpPr>
          <p:spPr>
            <a:xfrm flipH="1">
              <a:off x="769325" y="4039871"/>
              <a:ext cx="3027989" cy="765404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63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  <a:effectLst/>
          </p:spPr>
          <p:txBody>
            <a:bodyPr wrap="square" lIns="273339" rIns="216000" rtlCol="0" anchor="ctr">
              <a:normAutofit/>
            </a:bodyPr>
            <a:lstStyle/>
            <a:p>
              <a:pPr algn="r">
                <a:lnSpc>
                  <a:spcPct val="110000"/>
                </a:lnSpc>
                <a:defRPr/>
              </a:pPr>
              <a:r>
                <a:rPr lang="zh-CN" altLang="en-US" sz="2000" kern="0" dirty="0">
                  <a:solidFill>
                    <a:srgbClr val="1C1C1C"/>
                  </a:solidFill>
                </a:rPr>
                <a:t>前端大全</a:t>
              </a:r>
              <a:endParaRPr lang="zh-CN" altLang="en-US" sz="2000" kern="0" dirty="0">
                <a:solidFill>
                  <a:srgbClr val="1C1C1C"/>
                </a:solidFill>
              </a:endParaRPr>
            </a:p>
          </p:txBody>
        </p:sp>
        <p:sp>
          <p:nvSpPr>
            <p:cNvPr id="20" name="MH_SubTitle_2"/>
            <p:cNvSpPr/>
            <p:nvPr>
              <p:custDataLst>
                <p:tags r:id="rId7"/>
              </p:custDataLst>
            </p:nvPr>
          </p:nvSpPr>
          <p:spPr>
            <a:xfrm>
              <a:off x="768257" y="4039423"/>
              <a:ext cx="571177" cy="76585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path path="shape">
                <a:fillToRect l="50000" t="50000" r="50000" b="50000"/>
              </a:path>
              <a:tileRect/>
            </a:gradFill>
            <a:ln w="635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ctr">
              <a:normAutofit/>
            </a:bodyPr>
            <a:lstStyle/>
            <a:p>
              <a:pPr algn="ctr">
                <a:defRPr/>
              </a:pPr>
              <a:r>
                <a:rPr lang="en-US" altLang="zh-CN" sz="2800" kern="0" dirty="0">
                  <a:solidFill>
                    <a:srgbClr val="FFFFFF"/>
                  </a:solidFill>
                </a:rPr>
                <a:t>02</a:t>
              </a:r>
              <a:endParaRPr lang="zh-CN" altLang="en-US" sz="2800" kern="0" dirty="0">
                <a:solidFill>
                  <a:srgbClr val="FFFFFF"/>
                </a:solidFill>
              </a:endParaRPr>
            </a:p>
          </p:txBody>
        </p:sp>
        <p:sp>
          <p:nvSpPr>
            <p:cNvPr id="23" name="MH_Other_3"/>
            <p:cNvSpPr/>
            <p:nvPr>
              <p:custDataLst>
                <p:tags r:id="rId8"/>
              </p:custDataLst>
            </p:nvPr>
          </p:nvSpPr>
          <p:spPr>
            <a:xfrm rot="16200000">
              <a:off x="1022578" y="3913079"/>
              <a:ext cx="258273" cy="556942"/>
            </a:xfrm>
            <a:custGeom>
              <a:avLst/>
              <a:gdLst>
                <a:gd name="connsiteX0" fmla="*/ 0 w 683569"/>
                <a:gd name="connsiteY0" fmla="*/ 341785 h 683569"/>
                <a:gd name="connsiteX1" fmla="*/ 341785 w 683569"/>
                <a:gd name="connsiteY1" fmla="*/ 0 h 683569"/>
                <a:gd name="connsiteX2" fmla="*/ 683570 w 683569"/>
                <a:gd name="connsiteY2" fmla="*/ 341785 h 683569"/>
                <a:gd name="connsiteX3" fmla="*/ 341785 w 683569"/>
                <a:gd name="connsiteY3" fmla="*/ 683570 h 683569"/>
                <a:gd name="connsiteX4" fmla="*/ 0 w 683569"/>
                <a:gd name="connsiteY4" fmla="*/ 341785 h 683569"/>
                <a:gd name="connsiteX0-1" fmla="*/ 62426 w 355471"/>
                <a:gd name="connsiteY0-2" fmla="*/ 344166 h 683570"/>
                <a:gd name="connsiteX1-3" fmla="*/ 13686 w 355471"/>
                <a:gd name="connsiteY1-4" fmla="*/ 0 h 683570"/>
                <a:gd name="connsiteX2-5" fmla="*/ 355471 w 355471"/>
                <a:gd name="connsiteY2-6" fmla="*/ 341785 h 683570"/>
                <a:gd name="connsiteX3-7" fmla="*/ 13686 w 355471"/>
                <a:gd name="connsiteY3-8" fmla="*/ 683570 h 683570"/>
                <a:gd name="connsiteX4-9" fmla="*/ 62426 w 355471"/>
                <a:gd name="connsiteY4-10" fmla="*/ 344166 h 683570"/>
                <a:gd name="connsiteX0-11" fmla="*/ 62426 w 355471"/>
                <a:gd name="connsiteY0-12" fmla="*/ 344166 h 683570"/>
                <a:gd name="connsiteX1-13" fmla="*/ 13686 w 355471"/>
                <a:gd name="connsiteY1-14" fmla="*/ 0 h 683570"/>
                <a:gd name="connsiteX2-15" fmla="*/ 355471 w 355471"/>
                <a:gd name="connsiteY2-16" fmla="*/ 341788 h 683570"/>
                <a:gd name="connsiteX3-17" fmla="*/ 13686 w 355471"/>
                <a:gd name="connsiteY3-18" fmla="*/ 683570 h 683570"/>
                <a:gd name="connsiteX4-19" fmla="*/ 62426 w 355471"/>
                <a:gd name="connsiteY4-20" fmla="*/ 344166 h 683570"/>
                <a:gd name="connsiteX0-21" fmla="*/ 62426 w 355497"/>
                <a:gd name="connsiteY0-22" fmla="*/ 344166 h 683570"/>
                <a:gd name="connsiteX1-23" fmla="*/ 13686 w 355497"/>
                <a:gd name="connsiteY1-24" fmla="*/ 0 h 683570"/>
                <a:gd name="connsiteX2-25" fmla="*/ 355471 w 355497"/>
                <a:gd name="connsiteY2-26" fmla="*/ 341788 h 683570"/>
                <a:gd name="connsiteX3-27" fmla="*/ 13686 w 355497"/>
                <a:gd name="connsiteY3-28" fmla="*/ 683570 h 683570"/>
                <a:gd name="connsiteX4-29" fmla="*/ 62426 w 355497"/>
                <a:gd name="connsiteY4-30" fmla="*/ 344166 h 683570"/>
                <a:gd name="connsiteX0-31" fmla="*/ 62426 w 356185"/>
                <a:gd name="connsiteY0-32" fmla="*/ 344167 h 683571"/>
                <a:gd name="connsiteX1-33" fmla="*/ 13686 w 356185"/>
                <a:gd name="connsiteY1-34" fmla="*/ 1 h 683571"/>
                <a:gd name="connsiteX2-35" fmla="*/ 355471 w 356185"/>
                <a:gd name="connsiteY2-36" fmla="*/ 341789 h 683571"/>
                <a:gd name="connsiteX3-37" fmla="*/ 13686 w 356185"/>
                <a:gd name="connsiteY3-38" fmla="*/ 683571 h 683571"/>
                <a:gd name="connsiteX4-39" fmla="*/ 62426 w 356185"/>
                <a:gd name="connsiteY4-40" fmla="*/ 344167 h 683571"/>
                <a:gd name="connsiteX0-41" fmla="*/ 65000 w 360090"/>
                <a:gd name="connsiteY0-42" fmla="*/ 306067 h 645471"/>
                <a:gd name="connsiteX1-43" fmla="*/ 154373 w 360090"/>
                <a:gd name="connsiteY1-44" fmla="*/ 1 h 645471"/>
                <a:gd name="connsiteX2-45" fmla="*/ 358045 w 360090"/>
                <a:gd name="connsiteY2-46" fmla="*/ 303689 h 645471"/>
                <a:gd name="connsiteX3-47" fmla="*/ 16260 w 360090"/>
                <a:gd name="connsiteY3-48" fmla="*/ 645471 h 645471"/>
                <a:gd name="connsiteX4-49" fmla="*/ 65000 w 360090"/>
                <a:gd name="connsiteY4-50" fmla="*/ 306067 h 645471"/>
                <a:gd name="connsiteX0-51" fmla="*/ 95 w 293169"/>
                <a:gd name="connsiteY0-52" fmla="*/ 306067 h 585943"/>
                <a:gd name="connsiteX1-53" fmla="*/ 89468 w 293169"/>
                <a:gd name="connsiteY1-54" fmla="*/ 1 h 585943"/>
                <a:gd name="connsiteX2-55" fmla="*/ 293140 w 293169"/>
                <a:gd name="connsiteY2-56" fmla="*/ 303689 h 585943"/>
                <a:gd name="connsiteX3-57" fmla="*/ 103755 w 293169"/>
                <a:gd name="connsiteY3-58" fmla="*/ 585943 h 585943"/>
                <a:gd name="connsiteX4-59" fmla="*/ 95 w 293169"/>
                <a:gd name="connsiteY4-60" fmla="*/ 306067 h 585943"/>
                <a:gd name="connsiteX0-61" fmla="*/ 3 w 293048"/>
                <a:gd name="connsiteY0-62" fmla="*/ 306067 h 585943"/>
                <a:gd name="connsiteX1-63" fmla="*/ 89376 w 293048"/>
                <a:gd name="connsiteY1-64" fmla="*/ 1 h 585943"/>
                <a:gd name="connsiteX2-65" fmla="*/ 293048 w 293048"/>
                <a:gd name="connsiteY2-66" fmla="*/ 303689 h 585943"/>
                <a:gd name="connsiteX3-67" fmla="*/ 91757 w 293048"/>
                <a:gd name="connsiteY3-68" fmla="*/ 585943 h 585943"/>
                <a:gd name="connsiteX4-69" fmla="*/ 3 w 293048"/>
                <a:gd name="connsiteY4-70" fmla="*/ 306067 h 585943"/>
                <a:gd name="connsiteX0-71" fmla="*/ 39769 w 211370"/>
                <a:gd name="connsiteY0-72" fmla="*/ 298927 h 585946"/>
                <a:gd name="connsiteX1-73" fmla="*/ 7698 w 211370"/>
                <a:gd name="connsiteY1-74" fmla="*/ 2 h 585946"/>
                <a:gd name="connsiteX2-75" fmla="*/ 211370 w 211370"/>
                <a:gd name="connsiteY2-76" fmla="*/ 303690 h 585946"/>
                <a:gd name="connsiteX3-77" fmla="*/ 10079 w 211370"/>
                <a:gd name="connsiteY3-78" fmla="*/ 585944 h 585946"/>
                <a:gd name="connsiteX4-79" fmla="*/ 39769 w 211370"/>
                <a:gd name="connsiteY4-80" fmla="*/ 298927 h 585946"/>
                <a:gd name="connsiteX0-81" fmla="*/ 39769 w 211370"/>
                <a:gd name="connsiteY0-82" fmla="*/ 298927 h 585949"/>
                <a:gd name="connsiteX1-83" fmla="*/ 7698 w 211370"/>
                <a:gd name="connsiteY1-84" fmla="*/ 2 h 585949"/>
                <a:gd name="connsiteX2-85" fmla="*/ 211370 w 211370"/>
                <a:gd name="connsiteY2-86" fmla="*/ 303690 h 585949"/>
                <a:gd name="connsiteX3-87" fmla="*/ 10079 w 211370"/>
                <a:gd name="connsiteY3-88" fmla="*/ 585944 h 585949"/>
                <a:gd name="connsiteX4-89" fmla="*/ 39769 w 211370"/>
                <a:gd name="connsiteY4-90" fmla="*/ 298927 h 585949"/>
                <a:gd name="connsiteX0-91" fmla="*/ 39769 w 211535"/>
                <a:gd name="connsiteY0-92" fmla="*/ 298927 h 585949"/>
                <a:gd name="connsiteX1-93" fmla="*/ 7698 w 211535"/>
                <a:gd name="connsiteY1-94" fmla="*/ 2 h 585949"/>
                <a:gd name="connsiteX2-95" fmla="*/ 211370 w 211535"/>
                <a:gd name="connsiteY2-96" fmla="*/ 303690 h 585949"/>
                <a:gd name="connsiteX3-97" fmla="*/ 10079 w 211535"/>
                <a:gd name="connsiteY3-98" fmla="*/ 585944 h 585949"/>
                <a:gd name="connsiteX4-99" fmla="*/ 39769 w 211535"/>
                <a:gd name="connsiteY4-100" fmla="*/ 298927 h 585949"/>
                <a:gd name="connsiteX0-101" fmla="*/ 54250 w 226016"/>
                <a:gd name="connsiteY0-102" fmla="*/ 299466 h 586488"/>
                <a:gd name="connsiteX1-103" fmla="*/ 22179 w 226016"/>
                <a:gd name="connsiteY1-104" fmla="*/ 541 h 586488"/>
                <a:gd name="connsiteX2-105" fmla="*/ 225851 w 226016"/>
                <a:gd name="connsiteY2-106" fmla="*/ 304229 h 586488"/>
                <a:gd name="connsiteX3-107" fmla="*/ 24560 w 226016"/>
                <a:gd name="connsiteY3-108" fmla="*/ 586483 h 586488"/>
                <a:gd name="connsiteX4-109" fmla="*/ 54250 w 226016"/>
                <a:gd name="connsiteY4-110" fmla="*/ 299466 h 586488"/>
                <a:gd name="connsiteX0-111" fmla="*/ 54250 w 226063"/>
                <a:gd name="connsiteY0-112" fmla="*/ 299466 h 586543"/>
                <a:gd name="connsiteX1-113" fmla="*/ 22179 w 226063"/>
                <a:gd name="connsiteY1-114" fmla="*/ 541 h 586543"/>
                <a:gd name="connsiteX2-115" fmla="*/ 225851 w 226063"/>
                <a:gd name="connsiteY2-116" fmla="*/ 304229 h 586543"/>
                <a:gd name="connsiteX3-117" fmla="*/ 24560 w 226063"/>
                <a:gd name="connsiteY3-118" fmla="*/ 586483 h 586543"/>
                <a:gd name="connsiteX4-119" fmla="*/ 54250 w 226063"/>
                <a:gd name="connsiteY4-120" fmla="*/ 299466 h 586543"/>
                <a:gd name="connsiteX0-121" fmla="*/ 58295 w 230108"/>
                <a:gd name="connsiteY0-122" fmla="*/ 298952 h 586029"/>
                <a:gd name="connsiteX1-123" fmla="*/ 26224 w 230108"/>
                <a:gd name="connsiteY1-124" fmla="*/ 27 h 586029"/>
                <a:gd name="connsiteX2-125" fmla="*/ 229896 w 230108"/>
                <a:gd name="connsiteY2-126" fmla="*/ 303715 h 586029"/>
                <a:gd name="connsiteX3-127" fmla="*/ 28605 w 230108"/>
                <a:gd name="connsiteY3-128" fmla="*/ 585969 h 586029"/>
                <a:gd name="connsiteX4-129" fmla="*/ 58295 w 230108"/>
                <a:gd name="connsiteY4-130" fmla="*/ 298952 h 586029"/>
                <a:gd name="connsiteX0-131" fmla="*/ 58295 w 230101"/>
                <a:gd name="connsiteY0-132" fmla="*/ 298952 h 585974"/>
                <a:gd name="connsiteX1-133" fmla="*/ 26224 w 230101"/>
                <a:gd name="connsiteY1-134" fmla="*/ 27 h 585974"/>
                <a:gd name="connsiteX2-135" fmla="*/ 229896 w 230101"/>
                <a:gd name="connsiteY2-136" fmla="*/ 303715 h 585974"/>
                <a:gd name="connsiteX3-137" fmla="*/ 28605 w 230101"/>
                <a:gd name="connsiteY3-138" fmla="*/ 585969 h 585974"/>
                <a:gd name="connsiteX4-139" fmla="*/ 58295 w 230101"/>
                <a:gd name="connsiteY4-140" fmla="*/ 298952 h 585974"/>
                <a:gd name="connsiteX0-141" fmla="*/ 58295 w 229922"/>
                <a:gd name="connsiteY0-142" fmla="*/ 298943 h 585965"/>
                <a:gd name="connsiteX1-143" fmla="*/ 26224 w 229922"/>
                <a:gd name="connsiteY1-144" fmla="*/ 18 h 585965"/>
                <a:gd name="connsiteX2-145" fmla="*/ 229896 w 229922"/>
                <a:gd name="connsiteY2-146" fmla="*/ 303706 h 585965"/>
                <a:gd name="connsiteX3-147" fmla="*/ 28605 w 229922"/>
                <a:gd name="connsiteY3-148" fmla="*/ 585960 h 585965"/>
                <a:gd name="connsiteX4-149" fmla="*/ 58295 w 229922"/>
                <a:gd name="connsiteY4-150" fmla="*/ 298943 h 585965"/>
                <a:gd name="connsiteX0-151" fmla="*/ 58295 w 229930"/>
                <a:gd name="connsiteY0-152" fmla="*/ 298943 h 585964"/>
                <a:gd name="connsiteX1-153" fmla="*/ 26224 w 229930"/>
                <a:gd name="connsiteY1-154" fmla="*/ 18 h 585964"/>
                <a:gd name="connsiteX2-155" fmla="*/ 229896 w 229930"/>
                <a:gd name="connsiteY2-156" fmla="*/ 303706 h 585964"/>
                <a:gd name="connsiteX3-157" fmla="*/ 28605 w 229930"/>
                <a:gd name="connsiteY3-158" fmla="*/ 585960 h 585964"/>
                <a:gd name="connsiteX4-159" fmla="*/ 58295 w 229930"/>
                <a:gd name="connsiteY4-160" fmla="*/ 298943 h 585964"/>
                <a:gd name="connsiteX0-161" fmla="*/ 58295 w 230172"/>
                <a:gd name="connsiteY0-162" fmla="*/ 298940 h 585961"/>
                <a:gd name="connsiteX1-163" fmla="*/ 26224 w 230172"/>
                <a:gd name="connsiteY1-164" fmla="*/ 15 h 585961"/>
                <a:gd name="connsiteX2-165" fmla="*/ 229896 w 230172"/>
                <a:gd name="connsiteY2-166" fmla="*/ 303703 h 585961"/>
                <a:gd name="connsiteX3-167" fmla="*/ 28605 w 230172"/>
                <a:gd name="connsiteY3-168" fmla="*/ 585957 h 585961"/>
                <a:gd name="connsiteX4-169" fmla="*/ 58295 w 230172"/>
                <a:gd name="connsiteY4-170" fmla="*/ 298940 h 585961"/>
                <a:gd name="connsiteX0-171" fmla="*/ 58295 w 229896"/>
                <a:gd name="connsiteY0-172" fmla="*/ 298940 h 585961"/>
                <a:gd name="connsiteX1-173" fmla="*/ 26224 w 229896"/>
                <a:gd name="connsiteY1-174" fmla="*/ 15 h 585961"/>
                <a:gd name="connsiteX2-175" fmla="*/ 229896 w 229896"/>
                <a:gd name="connsiteY2-176" fmla="*/ 303703 h 585961"/>
                <a:gd name="connsiteX3-177" fmla="*/ 28605 w 229896"/>
                <a:gd name="connsiteY3-178" fmla="*/ 585957 h 585961"/>
                <a:gd name="connsiteX4-179" fmla="*/ 58295 w 229896"/>
                <a:gd name="connsiteY4-180" fmla="*/ 298940 h 585961"/>
                <a:gd name="connsiteX0-181" fmla="*/ 57944 w 229545"/>
                <a:gd name="connsiteY0-182" fmla="*/ 298940 h 585961"/>
                <a:gd name="connsiteX1-183" fmla="*/ 25873 w 229545"/>
                <a:gd name="connsiteY1-184" fmla="*/ 15 h 585961"/>
                <a:gd name="connsiteX2-185" fmla="*/ 229545 w 229545"/>
                <a:gd name="connsiteY2-186" fmla="*/ 303703 h 585961"/>
                <a:gd name="connsiteX3-187" fmla="*/ 28254 w 229545"/>
                <a:gd name="connsiteY3-188" fmla="*/ 585957 h 585961"/>
                <a:gd name="connsiteX4-189" fmla="*/ 57944 w 229545"/>
                <a:gd name="connsiteY4-190" fmla="*/ 298940 h 585961"/>
                <a:gd name="connsiteX0-191" fmla="*/ 18784 w 216579"/>
                <a:gd name="connsiteY0-192" fmla="*/ 291798 h 585987"/>
                <a:gd name="connsiteX1-193" fmla="*/ 12907 w 216579"/>
                <a:gd name="connsiteY1-194" fmla="*/ 17 h 585987"/>
                <a:gd name="connsiteX2-195" fmla="*/ 216579 w 216579"/>
                <a:gd name="connsiteY2-196" fmla="*/ 303705 h 585987"/>
                <a:gd name="connsiteX3-197" fmla="*/ 15288 w 216579"/>
                <a:gd name="connsiteY3-198" fmla="*/ 585959 h 585987"/>
                <a:gd name="connsiteX4-199" fmla="*/ 18784 w 216579"/>
                <a:gd name="connsiteY4-200" fmla="*/ 291798 h 585987"/>
                <a:gd name="connsiteX0-201" fmla="*/ 12234 w 219554"/>
                <a:gd name="connsiteY0-202" fmla="*/ 289426 h 586008"/>
                <a:gd name="connsiteX1-203" fmla="*/ 15882 w 219554"/>
                <a:gd name="connsiteY1-204" fmla="*/ 26 h 586008"/>
                <a:gd name="connsiteX2-205" fmla="*/ 219554 w 219554"/>
                <a:gd name="connsiteY2-206" fmla="*/ 303714 h 586008"/>
                <a:gd name="connsiteX3-207" fmla="*/ 18263 w 219554"/>
                <a:gd name="connsiteY3-208" fmla="*/ 585968 h 586008"/>
                <a:gd name="connsiteX4-209" fmla="*/ 12234 w 219554"/>
                <a:gd name="connsiteY4-210" fmla="*/ 289426 h 586008"/>
                <a:gd name="connsiteX0-211" fmla="*/ 17080 w 217256"/>
                <a:gd name="connsiteY0-212" fmla="*/ 289426 h 586008"/>
                <a:gd name="connsiteX1-213" fmla="*/ 13584 w 217256"/>
                <a:gd name="connsiteY1-214" fmla="*/ 26 h 586008"/>
                <a:gd name="connsiteX2-215" fmla="*/ 217256 w 217256"/>
                <a:gd name="connsiteY2-216" fmla="*/ 303714 h 586008"/>
                <a:gd name="connsiteX3-217" fmla="*/ 15965 w 217256"/>
                <a:gd name="connsiteY3-218" fmla="*/ 585968 h 586008"/>
                <a:gd name="connsiteX4-219" fmla="*/ 17080 w 217256"/>
                <a:gd name="connsiteY4-220" fmla="*/ 289426 h 586008"/>
                <a:gd name="connsiteX0-221" fmla="*/ 26566 w 226742"/>
                <a:gd name="connsiteY0-222" fmla="*/ 289426 h 586008"/>
                <a:gd name="connsiteX1-223" fmla="*/ 23070 w 226742"/>
                <a:gd name="connsiteY1-224" fmla="*/ 26 h 586008"/>
                <a:gd name="connsiteX2-225" fmla="*/ 226742 w 226742"/>
                <a:gd name="connsiteY2-226" fmla="*/ 303714 h 586008"/>
                <a:gd name="connsiteX3-227" fmla="*/ 25451 w 226742"/>
                <a:gd name="connsiteY3-228" fmla="*/ 585968 h 586008"/>
                <a:gd name="connsiteX4-229" fmla="*/ 26566 w 226742"/>
                <a:gd name="connsiteY4-230" fmla="*/ 289426 h 586008"/>
                <a:gd name="connsiteX0-231" fmla="*/ 26566 w 226742"/>
                <a:gd name="connsiteY0-232" fmla="*/ 289426 h 586008"/>
                <a:gd name="connsiteX1-233" fmla="*/ 23070 w 226742"/>
                <a:gd name="connsiteY1-234" fmla="*/ 26 h 586008"/>
                <a:gd name="connsiteX2-235" fmla="*/ 226742 w 226742"/>
                <a:gd name="connsiteY2-236" fmla="*/ 303714 h 586008"/>
                <a:gd name="connsiteX3-237" fmla="*/ 25451 w 226742"/>
                <a:gd name="connsiteY3-238" fmla="*/ 585968 h 586008"/>
                <a:gd name="connsiteX4-239" fmla="*/ 26566 w 226742"/>
                <a:gd name="connsiteY4-240" fmla="*/ 289426 h 586008"/>
                <a:gd name="connsiteX0-241" fmla="*/ 102 w 271715"/>
                <a:gd name="connsiteY0-242" fmla="*/ 287054 h 586031"/>
                <a:gd name="connsiteX1-243" fmla="*/ 68043 w 271715"/>
                <a:gd name="connsiteY1-244" fmla="*/ 35 h 586031"/>
                <a:gd name="connsiteX2-245" fmla="*/ 271715 w 271715"/>
                <a:gd name="connsiteY2-246" fmla="*/ 303723 h 586031"/>
                <a:gd name="connsiteX3-247" fmla="*/ 70424 w 271715"/>
                <a:gd name="connsiteY3-248" fmla="*/ 585977 h 586031"/>
                <a:gd name="connsiteX4-249" fmla="*/ 102 w 271715"/>
                <a:gd name="connsiteY4-250" fmla="*/ 287054 h 586031"/>
                <a:gd name="connsiteX0-251" fmla="*/ 102 w 271715"/>
                <a:gd name="connsiteY0-252" fmla="*/ 287054 h 586031"/>
                <a:gd name="connsiteX1-253" fmla="*/ 68043 w 271715"/>
                <a:gd name="connsiteY1-254" fmla="*/ 35 h 586031"/>
                <a:gd name="connsiteX2-255" fmla="*/ 271715 w 271715"/>
                <a:gd name="connsiteY2-256" fmla="*/ 303723 h 586031"/>
                <a:gd name="connsiteX3-257" fmla="*/ 70424 w 271715"/>
                <a:gd name="connsiteY3-258" fmla="*/ 585977 h 586031"/>
                <a:gd name="connsiteX4-259" fmla="*/ 102 w 271715"/>
                <a:gd name="connsiteY4-260" fmla="*/ 287054 h 586031"/>
                <a:gd name="connsiteX0-261" fmla="*/ 133 w 271746"/>
                <a:gd name="connsiteY0-262" fmla="*/ 287054 h 585994"/>
                <a:gd name="connsiteX1-263" fmla="*/ 68074 w 271746"/>
                <a:gd name="connsiteY1-264" fmla="*/ 35 h 585994"/>
                <a:gd name="connsiteX2-265" fmla="*/ 271746 w 271746"/>
                <a:gd name="connsiteY2-266" fmla="*/ 303723 h 585994"/>
                <a:gd name="connsiteX3-267" fmla="*/ 70455 w 271746"/>
                <a:gd name="connsiteY3-268" fmla="*/ 585977 h 585994"/>
                <a:gd name="connsiteX4-269" fmla="*/ 133 w 271746"/>
                <a:gd name="connsiteY4-270" fmla="*/ 287054 h 585994"/>
              </a:gdLst>
              <a:ahLst/>
              <a:cxnLst>
                <a:cxn ang="0">
                  <a:pos x="connsiteX0-261" y="connsiteY0-262"/>
                </a:cxn>
                <a:cxn ang="0">
                  <a:pos x="connsiteX1-263" y="connsiteY1-264"/>
                </a:cxn>
                <a:cxn ang="0">
                  <a:pos x="connsiteX2-265" y="connsiteY2-266"/>
                </a:cxn>
                <a:cxn ang="0">
                  <a:pos x="connsiteX3-267" y="connsiteY3-268"/>
                </a:cxn>
                <a:cxn ang="0">
                  <a:pos x="connsiteX4-269" y="connsiteY4-270"/>
                </a:cxn>
              </a:cxnLst>
              <a:rect l="l" t="t" r="r" b="b"/>
              <a:pathLst>
                <a:path w="271746" h="585994">
                  <a:moveTo>
                    <a:pt x="133" y="287054"/>
                  </a:moveTo>
                  <a:cubicBezTo>
                    <a:pt x="2117" y="156057"/>
                    <a:pt x="10899" y="-2743"/>
                    <a:pt x="68074" y="35"/>
                  </a:cubicBezTo>
                  <a:cubicBezTo>
                    <a:pt x="125249" y="2813"/>
                    <a:pt x="271846" y="127496"/>
                    <a:pt x="271746" y="303723"/>
                  </a:cubicBezTo>
                  <a:cubicBezTo>
                    <a:pt x="271643" y="484729"/>
                    <a:pt x="122868" y="583993"/>
                    <a:pt x="70455" y="585977"/>
                  </a:cubicBezTo>
                  <a:cubicBezTo>
                    <a:pt x="18042" y="587961"/>
                    <a:pt x="-1851" y="418051"/>
                    <a:pt x="133" y="28705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zh-CN" altLang="en-US" sz="1600"/>
            </a:p>
          </p:txBody>
        </p:sp>
      </p:grpSp>
      <p:grpSp>
        <p:nvGrpSpPr>
          <p:cNvPr id="7" name="组合 6"/>
          <p:cNvGrpSpPr/>
          <p:nvPr>
            <p:custDataLst>
              <p:tags r:id="rId9"/>
            </p:custDataLst>
          </p:nvPr>
        </p:nvGrpSpPr>
        <p:grpSpPr>
          <a:xfrm>
            <a:off x="1087745" y="3681755"/>
            <a:ext cx="4523084" cy="853797"/>
            <a:chOff x="1526651" y="4915410"/>
            <a:chExt cx="3027989" cy="765852"/>
          </a:xfrm>
        </p:grpSpPr>
        <p:sp>
          <p:nvSpPr>
            <p:cNvPr id="18" name="MH_Text_3"/>
            <p:cNvSpPr/>
            <p:nvPr>
              <p:custDataLst>
                <p:tags r:id="rId10"/>
              </p:custDataLst>
            </p:nvPr>
          </p:nvSpPr>
          <p:spPr>
            <a:xfrm>
              <a:off x="1526651" y="4915858"/>
              <a:ext cx="3027989" cy="765404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635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  <a:effectLst/>
          </p:spPr>
          <p:txBody>
            <a:bodyPr wrap="square" lIns="216000" rIns="273339" rtlCol="0" anchor="ctr">
              <a:normAutofit/>
            </a:bodyPr>
            <a:lstStyle/>
            <a:p>
              <a:pPr>
                <a:lnSpc>
                  <a:spcPct val="110000"/>
                </a:lnSpc>
                <a:defRPr/>
              </a:pPr>
              <a:r>
                <a:rPr lang="en-US" altLang="zh-CN" sz="2000" kern="0" dirty="0">
                  <a:solidFill>
                    <a:srgbClr val="1C1C1C"/>
                  </a:solidFill>
                </a:rPr>
                <a:t>InfoQ</a:t>
              </a:r>
              <a:endParaRPr lang="en-US" altLang="zh-CN" sz="2000" kern="0" dirty="0">
                <a:solidFill>
                  <a:srgbClr val="1C1C1C"/>
                </a:solidFill>
              </a:endParaRPr>
            </a:p>
          </p:txBody>
        </p:sp>
        <p:sp>
          <p:nvSpPr>
            <p:cNvPr id="25" name="MH_SubTitle_3"/>
            <p:cNvSpPr/>
            <p:nvPr>
              <p:custDataLst>
                <p:tags r:id="rId11"/>
              </p:custDataLst>
            </p:nvPr>
          </p:nvSpPr>
          <p:spPr>
            <a:xfrm>
              <a:off x="3982395" y="4915410"/>
              <a:ext cx="571177" cy="76585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1"/>
                </a:gs>
              </a:gsLst>
              <a:path path="shape">
                <a:fillToRect l="50000" t="50000" r="50000" b="50000"/>
              </a:path>
              <a:tileRect/>
            </a:gradFill>
            <a:ln w="635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ctr">
              <a:normAutofit/>
            </a:bodyPr>
            <a:lstStyle/>
            <a:p>
              <a:pPr algn="ctr">
                <a:defRPr/>
              </a:pPr>
              <a:r>
                <a:rPr lang="en-US" altLang="zh-CN" sz="2800" kern="0" dirty="0">
                  <a:solidFill>
                    <a:srgbClr val="FFFFFF"/>
                  </a:solidFill>
                </a:rPr>
                <a:t>03</a:t>
              </a:r>
              <a:endParaRPr lang="zh-CN" altLang="en-US" sz="2800" kern="0" dirty="0">
                <a:solidFill>
                  <a:srgbClr val="FFFFFF"/>
                </a:solidFill>
              </a:endParaRPr>
            </a:p>
          </p:txBody>
        </p:sp>
        <p:sp>
          <p:nvSpPr>
            <p:cNvPr id="26" name="MH_Other_4"/>
            <p:cNvSpPr/>
            <p:nvPr>
              <p:custDataLst>
                <p:tags r:id="rId12"/>
              </p:custDataLst>
            </p:nvPr>
          </p:nvSpPr>
          <p:spPr>
            <a:xfrm rot="16200000">
              <a:off x="4042046" y="4789068"/>
              <a:ext cx="258273" cy="556942"/>
            </a:xfrm>
            <a:custGeom>
              <a:avLst/>
              <a:gdLst>
                <a:gd name="connsiteX0" fmla="*/ 0 w 683569"/>
                <a:gd name="connsiteY0" fmla="*/ 341785 h 683569"/>
                <a:gd name="connsiteX1" fmla="*/ 341785 w 683569"/>
                <a:gd name="connsiteY1" fmla="*/ 0 h 683569"/>
                <a:gd name="connsiteX2" fmla="*/ 683570 w 683569"/>
                <a:gd name="connsiteY2" fmla="*/ 341785 h 683569"/>
                <a:gd name="connsiteX3" fmla="*/ 341785 w 683569"/>
                <a:gd name="connsiteY3" fmla="*/ 683570 h 683569"/>
                <a:gd name="connsiteX4" fmla="*/ 0 w 683569"/>
                <a:gd name="connsiteY4" fmla="*/ 341785 h 683569"/>
                <a:gd name="connsiteX0-1" fmla="*/ 62426 w 355471"/>
                <a:gd name="connsiteY0-2" fmla="*/ 344166 h 683570"/>
                <a:gd name="connsiteX1-3" fmla="*/ 13686 w 355471"/>
                <a:gd name="connsiteY1-4" fmla="*/ 0 h 683570"/>
                <a:gd name="connsiteX2-5" fmla="*/ 355471 w 355471"/>
                <a:gd name="connsiteY2-6" fmla="*/ 341785 h 683570"/>
                <a:gd name="connsiteX3-7" fmla="*/ 13686 w 355471"/>
                <a:gd name="connsiteY3-8" fmla="*/ 683570 h 683570"/>
                <a:gd name="connsiteX4-9" fmla="*/ 62426 w 355471"/>
                <a:gd name="connsiteY4-10" fmla="*/ 344166 h 683570"/>
                <a:gd name="connsiteX0-11" fmla="*/ 62426 w 355471"/>
                <a:gd name="connsiteY0-12" fmla="*/ 344166 h 683570"/>
                <a:gd name="connsiteX1-13" fmla="*/ 13686 w 355471"/>
                <a:gd name="connsiteY1-14" fmla="*/ 0 h 683570"/>
                <a:gd name="connsiteX2-15" fmla="*/ 355471 w 355471"/>
                <a:gd name="connsiteY2-16" fmla="*/ 341788 h 683570"/>
                <a:gd name="connsiteX3-17" fmla="*/ 13686 w 355471"/>
                <a:gd name="connsiteY3-18" fmla="*/ 683570 h 683570"/>
                <a:gd name="connsiteX4-19" fmla="*/ 62426 w 355471"/>
                <a:gd name="connsiteY4-20" fmla="*/ 344166 h 683570"/>
                <a:gd name="connsiteX0-21" fmla="*/ 62426 w 355497"/>
                <a:gd name="connsiteY0-22" fmla="*/ 344166 h 683570"/>
                <a:gd name="connsiteX1-23" fmla="*/ 13686 w 355497"/>
                <a:gd name="connsiteY1-24" fmla="*/ 0 h 683570"/>
                <a:gd name="connsiteX2-25" fmla="*/ 355471 w 355497"/>
                <a:gd name="connsiteY2-26" fmla="*/ 341788 h 683570"/>
                <a:gd name="connsiteX3-27" fmla="*/ 13686 w 355497"/>
                <a:gd name="connsiteY3-28" fmla="*/ 683570 h 683570"/>
                <a:gd name="connsiteX4-29" fmla="*/ 62426 w 355497"/>
                <a:gd name="connsiteY4-30" fmla="*/ 344166 h 683570"/>
                <a:gd name="connsiteX0-31" fmla="*/ 62426 w 356185"/>
                <a:gd name="connsiteY0-32" fmla="*/ 344167 h 683571"/>
                <a:gd name="connsiteX1-33" fmla="*/ 13686 w 356185"/>
                <a:gd name="connsiteY1-34" fmla="*/ 1 h 683571"/>
                <a:gd name="connsiteX2-35" fmla="*/ 355471 w 356185"/>
                <a:gd name="connsiteY2-36" fmla="*/ 341789 h 683571"/>
                <a:gd name="connsiteX3-37" fmla="*/ 13686 w 356185"/>
                <a:gd name="connsiteY3-38" fmla="*/ 683571 h 683571"/>
                <a:gd name="connsiteX4-39" fmla="*/ 62426 w 356185"/>
                <a:gd name="connsiteY4-40" fmla="*/ 344167 h 683571"/>
                <a:gd name="connsiteX0-41" fmla="*/ 65000 w 360090"/>
                <a:gd name="connsiteY0-42" fmla="*/ 306067 h 645471"/>
                <a:gd name="connsiteX1-43" fmla="*/ 154373 w 360090"/>
                <a:gd name="connsiteY1-44" fmla="*/ 1 h 645471"/>
                <a:gd name="connsiteX2-45" fmla="*/ 358045 w 360090"/>
                <a:gd name="connsiteY2-46" fmla="*/ 303689 h 645471"/>
                <a:gd name="connsiteX3-47" fmla="*/ 16260 w 360090"/>
                <a:gd name="connsiteY3-48" fmla="*/ 645471 h 645471"/>
                <a:gd name="connsiteX4-49" fmla="*/ 65000 w 360090"/>
                <a:gd name="connsiteY4-50" fmla="*/ 306067 h 645471"/>
                <a:gd name="connsiteX0-51" fmla="*/ 95 w 293169"/>
                <a:gd name="connsiteY0-52" fmla="*/ 306067 h 585943"/>
                <a:gd name="connsiteX1-53" fmla="*/ 89468 w 293169"/>
                <a:gd name="connsiteY1-54" fmla="*/ 1 h 585943"/>
                <a:gd name="connsiteX2-55" fmla="*/ 293140 w 293169"/>
                <a:gd name="connsiteY2-56" fmla="*/ 303689 h 585943"/>
                <a:gd name="connsiteX3-57" fmla="*/ 103755 w 293169"/>
                <a:gd name="connsiteY3-58" fmla="*/ 585943 h 585943"/>
                <a:gd name="connsiteX4-59" fmla="*/ 95 w 293169"/>
                <a:gd name="connsiteY4-60" fmla="*/ 306067 h 585943"/>
                <a:gd name="connsiteX0-61" fmla="*/ 3 w 293048"/>
                <a:gd name="connsiteY0-62" fmla="*/ 306067 h 585943"/>
                <a:gd name="connsiteX1-63" fmla="*/ 89376 w 293048"/>
                <a:gd name="connsiteY1-64" fmla="*/ 1 h 585943"/>
                <a:gd name="connsiteX2-65" fmla="*/ 293048 w 293048"/>
                <a:gd name="connsiteY2-66" fmla="*/ 303689 h 585943"/>
                <a:gd name="connsiteX3-67" fmla="*/ 91757 w 293048"/>
                <a:gd name="connsiteY3-68" fmla="*/ 585943 h 585943"/>
                <a:gd name="connsiteX4-69" fmla="*/ 3 w 293048"/>
                <a:gd name="connsiteY4-70" fmla="*/ 306067 h 585943"/>
                <a:gd name="connsiteX0-71" fmla="*/ 39769 w 211370"/>
                <a:gd name="connsiteY0-72" fmla="*/ 298927 h 585946"/>
                <a:gd name="connsiteX1-73" fmla="*/ 7698 w 211370"/>
                <a:gd name="connsiteY1-74" fmla="*/ 2 h 585946"/>
                <a:gd name="connsiteX2-75" fmla="*/ 211370 w 211370"/>
                <a:gd name="connsiteY2-76" fmla="*/ 303690 h 585946"/>
                <a:gd name="connsiteX3-77" fmla="*/ 10079 w 211370"/>
                <a:gd name="connsiteY3-78" fmla="*/ 585944 h 585946"/>
                <a:gd name="connsiteX4-79" fmla="*/ 39769 w 211370"/>
                <a:gd name="connsiteY4-80" fmla="*/ 298927 h 585946"/>
                <a:gd name="connsiteX0-81" fmla="*/ 39769 w 211370"/>
                <a:gd name="connsiteY0-82" fmla="*/ 298927 h 585949"/>
                <a:gd name="connsiteX1-83" fmla="*/ 7698 w 211370"/>
                <a:gd name="connsiteY1-84" fmla="*/ 2 h 585949"/>
                <a:gd name="connsiteX2-85" fmla="*/ 211370 w 211370"/>
                <a:gd name="connsiteY2-86" fmla="*/ 303690 h 585949"/>
                <a:gd name="connsiteX3-87" fmla="*/ 10079 w 211370"/>
                <a:gd name="connsiteY3-88" fmla="*/ 585944 h 585949"/>
                <a:gd name="connsiteX4-89" fmla="*/ 39769 w 211370"/>
                <a:gd name="connsiteY4-90" fmla="*/ 298927 h 585949"/>
                <a:gd name="connsiteX0-91" fmla="*/ 39769 w 211535"/>
                <a:gd name="connsiteY0-92" fmla="*/ 298927 h 585949"/>
                <a:gd name="connsiteX1-93" fmla="*/ 7698 w 211535"/>
                <a:gd name="connsiteY1-94" fmla="*/ 2 h 585949"/>
                <a:gd name="connsiteX2-95" fmla="*/ 211370 w 211535"/>
                <a:gd name="connsiteY2-96" fmla="*/ 303690 h 585949"/>
                <a:gd name="connsiteX3-97" fmla="*/ 10079 w 211535"/>
                <a:gd name="connsiteY3-98" fmla="*/ 585944 h 585949"/>
                <a:gd name="connsiteX4-99" fmla="*/ 39769 w 211535"/>
                <a:gd name="connsiteY4-100" fmla="*/ 298927 h 585949"/>
                <a:gd name="connsiteX0-101" fmla="*/ 54250 w 226016"/>
                <a:gd name="connsiteY0-102" fmla="*/ 299466 h 586488"/>
                <a:gd name="connsiteX1-103" fmla="*/ 22179 w 226016"/>
                <a:gd name="connsiteY1-104" fmla="*/ 541 h 586488"/>
                <a:gd name="connsiteX2-105" fmla="*/ 225851 w 226016"/>
                <a:gd name="connsiteY2-106" fmla="*/ 304229 h 586488"/>
                <a:gd name="connsiteX3-107" fmla="*/ 24560 w 226016"/>
                <a:gd name="connsiteY3-108" fmla="*/ 586483 h 586488"/>
                <a:gd name="connsiteX4-109" fmla="*/ 54250 w 226016"/>
                <a:gd name="connsiteY4-110" fmla="*/ 299466 h 586488"/>
                <a:gd name="connsiteX0-111" fmla="*/ 54250 w 226063"/>
                <a:gd name="connsiteY0-112" fmla="*/ 299466 h 586543"/>
                <a:gd name="connsiteX1-113" fmla="*/ 22179 w 226063"/>
                <a:gd name="connsiteY1-114" fmla="*/ 541 h 586543"/>
                <a:gd name="connsiteX2-115" fmla="*/ 225851 w 226063"/>
                <a:gd name="connsiteY2-116" fmla="*/ 304229 h 586543"/>
                <a:gd name="connsiteX3-117" fmla="*/ 24560 w 226063"/>
                <a:gd name="connsiteY3-118" fmla="*/ 586483 h 586543"/>
                <a:gd name="connsiteX4-119" fmla="*/ 54250 w 226063"/>
                <a:gd name="connsiteY4-120" fmla="*/ 299466 h 586543"/>
                <a:gd name="connsiteX0-121" fmla="*/ 58295 w 230108"/>
                <a:gd name="connsiteY0-122" fmla="*/ 298952 h 586029"/>
                <a:gd name="connsiteX1-123" fmla="*/ 26224 w 230108"/>
                <a:gd name="connsiteY1-124" fmla="*/ 27 h 586029"/>
                <a:gd name="connsiteX2-125" fmla="*/ 229896 w 230108"/>
                <a:gd name="connsiteY2-126" fmla="*/ 303715 h 586029"/>
                <a:gd name="connsiteX3-127" fmla="*/ 28605 w 230108"/>
                <a:gd name="connsiteY3-128" fmla="*/ 585969 h 586029"/>
                <a:gd name="connsiteX4-129" fmla="*/ 58295 w 230108"/>
                <a:gd name="connsiteY4-130" fmla="*/ 298952 h 586029"/>
                <a:gd name="connsiteX0-131" fmla="*/ 58295 w 230101"/>
                <a:gd name="connsiteY0-132" fmla="*/ 298952 h 585974"/>
                <a:gd name="connsiteX1-133" fmla="*/ 26224 w 230101"/>
                <a:gd name="connsiteY1-134" fmla="*/ 27 h 585974"/>
                <a:gd name="connsiteX2-135" fmla="*/ 229896 w 230101"/>
                <a:gd name="connsiteY2-136" fmla="*/ 303715 h 585974"/>
                <a:gd name="connsiteX3-137" fmla="*/ 28605 w 230101"/>
                <a:gd name="connsiteY3-138" fmla="*/ 585969 h 585974"/>
                <a:gd name="connsiteX4-139" fmla="*/ 58295 w 230101"/>
                <a:gd name="connsiteY4-140" fmla="*/ 298952 h 585974"/>
                <a:gd name="connsiteX0-141" fmla="*/ 58295 w 229922"/>
                <a:gd name="connsiteY0-142" fmla="*/ 298943 h 585965"/>
                <a:gd name="connsiteX1-143" fmla="*/ 26224 w 229922"/>
                <a:gd name="connsiteY1-144" fmla="*/ 18 h 585965"/>
                <a:gd name="connsiteX2-145" fmla="*/ 229896 w 229922"/>
                <a:gd name="connsiteY2-146" fmla="*/ 303706 h 585965"/>
                <a:gd name="connsiteX3-147" fmla="*/ 28605 w 229922"/>
                <a:gd name="connsiteY3-148" fmla="*/ 585960 h 585965"/>
                <a:gd name="connsiteX4-149" fmla="*/ 58295 w 229922"/>
                <a:gd name="connsiteY4-150" fmla="*/ 298943 h 585965"/>
                <a:gd name="connsiteX0-151" fmla="*/ 58295 w 229930"/>
                <a:gd name="connsiteY0-152" fmla="*/ 298943 h 585964"/>
                <a:gd name="connsiteX1-153" fmla="*/ 26224 w 229930"/>
                <a:gd name="connsiteY1-154" fmla="*/ 18 h 585964"/>
                <a:gd name="connsiteX2-155" fmla="*/ 229896 w 229930"/>
                <a:gd name="connsiteY2-156" fmla="*/ 303706 h 585964"/>
                <a:gd name="connsiteX3-157" fmla="*/ 28605 w 229930"/>
                <a:gd name="connsiteY3-158" fmla="*/ 585960 h 585964"/>
                <a:gd name="connsiteX4-159" fmla="*/ 58295 w 229930"/>
                <a:gd name="connsiteY4-160" fmla="*/ 298943 h 585964"/>
                <a:gd name="connsiteX0-161" fmla="*/ 58295 w 230172"/>
                <a:gd name="connsiteY0-162" fmla="*/ 298940 h 585961"/>
                <a:gd name="connsiteX1-163" fmla="*/ 26224 w 230172"/>
                <a:gd name="connsiteY1-164" fmla="*/ 15 h 585961"/>
                <a:gd name="connsiteX2-165" fmla="*/ 229896 w 230172"/>
                <a:gd name="connsiteY2-166" fmla="*/ 303703 h 585961"/>
                <a:gd name="connsiteX3-167" fmla="*/ 28605 w 230172"/>
                <a:gd name="connsiteY3-168" fmla="*/ 585957 h 585961"/>
                <a:gd name="connsiteX4-169" fmla="*/ 58295 w 230172"/>
                <a:gd name="connsiteY4-170" fmla="*/ 298940 h 585961"/>
                <a:gd name="connsiteX0-171" fmla="*/ 58295 w 229896"/>
                <a:gd name="connsiteY0-172" fmla="*/ 298940 h 585961"/>
                <a:gd name="connsiteX1-173" fmla="*/ 26224 w 229896"/>
                <a:gd name="connsiteY1-174" fmla="*/ 15 h 585961"/>
                <a:gd name="connsiteX2-175" fmla="*/ 229896 w 229896"/>
                <a:gd name="connsiteY2-176" fmla="*/ 303703 h 585961"/>
                <a:gd name="connsiteX3-177" fmla="*/ 28605 w 229896"/>
                <a:gd name="connsiteY3-178" fmla="*/ 585957 h 585961"/>
                <a:gd name="connsiteX4-179" fmla="*/ 58295 w 229896"/>
                <a:gd name="connsiteY4-180" fmla="*/ 298940 h 585961"/>
                <a:gd name="connsiteX0-181" fmla="*/ 57944 w 229545"/>
                <a:gd name="connsiteY0-182" fmla="*/ 298940 h 585961"/>
                <a:gd name="connsiteX1-183" fmla="*/ 25873 w 229545"/>
                <a:gd name="connsiteY1-184" fmla="*/ 15 h 585961"/>
                <a:gd name="connsiteX2-185" fmla="*/ 229545 w 229545"/>
                <a:gd name="connsiteY2-186" fmla="*/ 303703 h 585961"/>
                <a:gd name="connsiteX3-187" fmla="*/ 28254 w 229545"/>
                <a:gd name="connsiteY3-188" fmla="*/ 585957 h 585961"/>
                <a:gd name="connsiteX4-189" fmla="*/ 57944 w 229545"/>
                <a:gd name="connsiteY4-190" fmla="*/ 298940 h 585961"/>
                <a:gd name="connsiteX0-191" fmla="*/ 18784 w 216579"/>
                <a:gd name="connsiteY0-192" fmla="*/ 291798 h 585987"/>
                <a:gd name="connsiteX1-193" fmla="*/ 12907 w 216579"/>
                <a:gd name="connsiteY1-194" fmla="*/ 17 h 585987"/>
                <a:gd name="connsiteX2-195" fmla="*/ 216579 w 216579"/>
                <a:gd name="connsiteY2-196" fmla="*/ 303705 h 585987"/>
                <a:gd name="connsiteX3-197" fmla="*/ 15288 w 216579"/>
                <a:gd name="connsiteY3-198" fmla="*/ 585959 h 585987"/>
                <a:gd name="connsiteX4-199" fmla="*/ 18784 w 216579"/>
                <a:gd name="connsiteY4-200" fmla="*/ 291798 h 585987"/>
                <a:gd name="connsiteX0-201" fmla="*/ 12234 w 219554"/>
                <a:gd name="connsiteY0-202" fmla="*/ 289426 h 586008"/>
                <a:gd name="connsiteX1-203" fmla="*/ 15882 w 219554"/>
                <a:gd name="connsiteY1-204" fmla="*/ 26 h 586008"/>
                <a:gd name="connsiteX2-205" fmla="*/ 219554 w 219554"/>
                <a:gd name="connsiteY2-206" fmla="*/ 303714 h 586008"/>
                <a:gd name="connsiteX3-207" fmla="*/ 18263 w 219554"/>
                <a:gd name="connsiteY3-208" fmla="*/ 585968 h 586008"/>
                <a:gd name="connsiteX4-209" fmla="*/ 12234 w 219554"/>
                <a:gd name="connsiteY4-210" fmla="*/ 289426 h 586008"/>
                <a:gd name="connsiteX0-211" fmla="*/ 17080 w 217256"/>
                <a:gd name="connsiteY0-212" fmla="*/ 289426 h 586008"/>
                <a:gd name="connsiteX1-213" fmla="*/ 13584 w 217256"/>
                <a:gd name="connsiteY1-214" fmla="*/ 26 h 586008"/>
                <a:gd name="connsiteX2-215" fmla="*/ 217256 w 217256"/>
                <a:gd name="connsiteY2-216" fmla="*/ 303714 h 586008"/>
                <a:gd name="connsiteX3-217" fmla="*/ 15965 w 217256"/>
                <a:gd name="connsiteY3-218" fmla="*/ 585968 h 586008"/>
                <a:gd name="connsiteX4-219" fmla="*/ 17080 w 217256"/>
                <a:gd name="connsiteY4-220" fmla="*/ 289426 h 586008"/>
                <a:gd name="connsiteX0-221" fmla="*/ 26566 w 226742"/>
                <a:gd name="connsiteY0-222" fmla="*/ 289426 h 586008"/>
                <a:gd name="connsiteX1-223" fmla="*/ 23070 w 226742"/>
                <a:gd name="connsiteY1-224" fmla="*/ 26 h 586008"/>
                <a:gd name="connsiteX2-225" fmla="*/ 226742 w 226742"/>
                <a:gd name="connsiteY2-226" fmla="*/ 303714 h 586008"/>
                <a:gd name="connsiteX3-227" fmla="*/ 25451 w 226742"/>
                <a:gd name="connsiteY3-228" fmla="*/ 585968 h 586008"/>
                <a:gd name="connsiteX4-229" fmla="*/ 26566 w 226742"/>
                <a:gd name="connsiteY4-230" fmla="*/ 289426 h 586008"/>
                <a:gd name="connsiteX0-231" fmla="*/ 26566 w 226742"/>
                <a:gd name="connsiteY0-232" fmla="*/ 289426 h 586008"/>
                <a:gd name="connsiteX1-233" fmla="*/ 23070 w 226742"/>
                <a:gd name="connsiteY1-234" fmla="*/ 26 h 586008"/>
                <a:gd name="connsiteX2-235" fmla="*/ 226742 w 226742"/>
                <a:gd name="connsiteY2-236" fmla="*/ 303714 h 586008"/>
                <a:gd name="connsiteX3-237" fmla="*/ 25451 w 226742"/>
                <a:gd name="connsiteY3-238" fmla="*/ 585968 h 586008"/>
                <a:gd name="connsiteX4-239" fmla="*/ 26566 w 226742"/>
                <a:gd name="connsiteY4-240" fmla="*/ 289426 h 586008"/>
                <a:gd name="connsiteX0-241" fmla="*/ 102 w 271715"/>
                <a:gd name="connsiteY0-242" fmla="*/ 287054 h 586031"/>
                <a:gd name="connsiteX1-243" fmla="*/ 68043 w 271715"/>
                <a:gd name="connsiteY1-244" fmla="*/ 35 h 586031"/>
                <a:gd name="connsiteX2-245" fmla="*/ 271715 w 271715"/>
                <a:gd name="connsiteY2-246" fmla="*/ 303723 h 586031"/>
                <a:gd name="connsiteX3-247" fmla="*/ 70424 w 271715"/>
                <a:gd name="connsiteY3-248" fmla="*/ 585977 h 586031"/>
                <a:gd name="connsiteX4-249" fmla="*/ 102 w 271715"/>
                <a:gd name="connsiteY4-250" fmla="*/ 287054 h 586031"/>
                <a:gd name="connsiteX0-251" fmla="*/ 102 w 271715"/>
                <a:gd name="connsiteY0-252" fmla="*/ 287054 h 586031"/>
                <a:gd name="connsiteX1-253" fmla="*/ 68043 w 271715"/>
                <a:gd name="connsiteY1-254" fmla="*/ 35 h 586031"/>
                <a:gd name="connsiteX2-255" fmla="*/ 271715 w 271715"/>
                <a:gd name="connsiteY2-256" fmla="*/ 303723 h 586031"/>
                <a:gd name="connsiteX3-257" fmla="*/ 70424 w 271715"/>
                <a:gd name="connsiteY3-258" fmla="*/ 585977 h 586031"/>
                <a:gd name="connsiteX4-259" fmla="*/ 102 w 271715"/>
                <a:gd name="connsiteY4-260" fmla="*/ 287054 h 586031"/>
                <a:gd name="connsiteX0-261" fmla="*/ 133 w 271746"/>
                <a:gd name="connsiteY0-262" fmla="*/ 287054 h 585994"/>
                <a:gd name="connsiteX1-263" fmla="*/ 68074 w 271746"/>
                <a:gd name="connsiteY1-264" fmla="*/ 35 h 585994"/>
                <a:gd name="connsiteX2-265" fmla="*/ 271746 w 271746"/>
                <a:gd name="connsiteY2-266" fmla="*/ 303723 h 585994"/>
                <a:gd name="connsiteX3-267" fmla="*/ 70455 w 271746"/>
                <a:gd name="connsiteY3-268" fmla="*/ 585977 h 585994"/>
                <a:gd name="connsiteX4-269" fmla="*/ 133 w 271746"/>
                <a:gd name="connsiteY4-270" fmla="*/ 287054 h 585994"/>
              </a:gdLst>
              <a:ahLst/>
              <a:cxnLst>
                <a:cxn ang="0">
                  <a:pos x="connsiteX0-261" y="connsiteY0-262"/>
                </a:cxn>
                <a:cxn ang="0">
                  <a:pos x="connsiteX1-263" y="connsiteY1-264"/>
                </a:cxn>
                <a:cxn ang="0">
                  <a:pos x="connsiteX2-265" y="connsiteY2-266"/>
                </a:cxn>
                <a:cxn ang="0">
                  <a:pos x="connsiteX3-267" y="connsiteY3-268"/>
                </a:cxn>
                <a:cxn ang="0">
                  <a:pos x="connsiteX4-269" y="connsiteY4-270"/>
                </a:cxn>
              </a:cxnLst>
              <a:rect l="l" t="t" r="r" b="b"/>
              <a:pathLst>
                <a:path w="271746" h="585994">
                  <a:moveTo>
                    <a:pt x="133" y="287054"/>
                  </a:moveTo>
                  <a:cubicBezTo>
                    <a:pt x="2117" y="156057"/>
                    <a:pt x="10899" y="-2743"/>
                    <a:pt x="68074" y="35"/>
                  </a:cubicBezTo>
                  <a:cubicBezTo>
                    <a:pt x="125249" y="2813"/>
                    <a:pt x="271846" y="127496"/>
                    <a:pt x="271746" y="303723"/>
                  </a:cubicBezTo>
                  <a:cubicBezTo>
                    <a:pt x="271643" y="484729"/>
                    <a:pt x="122868" y="583993"/>
                    <a:pt x="70455" y="585977"/>
                  </a:cubicBezTo>
                  <a:cubicBezTo>
                    <a:pt x="18042" y="587961"/>
                    <a:pt x="-1851" y="418051"/>
                    <a:pt x="133" y="28705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zh-CN" altLang="en-US" sz="1600"/>
            </a:p>
          </p:txBody>
        </p:sp>
      </p:grpSp>
      <p:grpSp>
        <p:nvGrpSpPr>
          <p:cNvPr id="8" name="组合 7"/>
          <p:cNvGrpSpPr/>
          <p:nvPr>
            <p:custDataLst>
              <p:tags r:id="rId13"/>
            </p:custDataLst>
          </p:nvPr>
        </p:nvGrpSpPr>
        <p:grpSpPr>
          <a:xfrm>
            <a:off x="6579624" y="3681753"/>
            <a:ext cx="4524678" cy="853794"/>
            <a:chOff x="768257" y="5791400"/>
            <a:chExt cx="3029057" cy="765850"/>
          </a:xfrm>
        </p:grpSpPr>
        <p:sp>
          <p:nvSpPr>
            <p:cNvPr id="21" name="MH_Text_4"/>
            <p:cNvSpPr/>
            <p:nvPr>
              <p:custDataLst>
                <p:tags r:id="rId14"/>
              </p:custDataLst>
            </p:nvPr>
          </p:nvSpPr>
          <p:spPr>
            <a:xfrm flipH="1">
              <a:off x="769325" y="5791846"/>
              <a:ext cx="3027989" cy="765404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63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  <a:effectLst/>
          </p:spPr>
          <p:txBody>
            <a:bodyPr wrap="square" lIns="273339" rIns="216000" rtlCol="0" anchor="ctr">
              <a:normAutofit/>
            </a:bodyPr>
            <a:lstStyle/>
            <a:p>
              <a:pPr algn="r">
                <a:lnSpc>
                  <a:spcPct val="110000"/>
                </a:lnSpc>
                <a:defRPr/>
              </a:pPr>
              <a:r>
                <a:rPr lang="en-US" altLang="zh-CN" sz="2000" kern="0" dirty="0">
                  <a:solidFill>
                    <a:srgbClr val="1C1C1C"/>
                  </a:solidFill>
                </a:rPr>
                <a:t>web</a:t>
              </a:r>
              <a:r>
                <a:rPr lang="zh-CN" altLang="en-US" sz="2000" kern="0" dirty="0">
                  <a:solidFill>
                    <a:srgbClr val="1C1C1C"/>
                  </a:solidFill>
                </a:rPr>
                <a:t>开发</a:t>
              </a:r>
              <a:endParaRPr lang="zh-CN" altLang="en-US" sz="2000" kern="0" dirty="0">
                <a:solidFill>
                  <a:srgbClr val="1C1C1C"/>
                </a:solidFill>
              </a:endParaRPr>
            </a:p>
          </p:txBody>
        </p:sp>
        <p:sp>
          <p:nvSpPr>
            <p:cNvPr id="28" name="MH_SubTitle_4"/>
            <p:cNvSpPr/>
            <p:nvPr>
              <p:custDataLst>
                <p:tags r:id="rId15"/>
              </p:custDataLst>
            </p:nvPr>
          </p:nvSpPr>
          <p:spPr>
            <a:xfrm>
              <a:off x="768257" y="5791400"/>
              <a:ext cx="571177" cy="76585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path path="shape">
                <a:fillToRect l="50000" t="50000" r="50000" b="50000"/>
              </a:path>
              <a:tileRect/>
            </a:gradFill>
            <a:ln w="635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en-US" altLang="zh-CN" sz="2800" kern="0">
                  <a:solidFill>
                    <a:srgbClr val="FFFFFF"/>
                  </a:solidFill>
                </a:rPr>
                <a:t>04</a:t>
              </a:r>
              <a:endParaRPr lang="zh-CN" altLang="en-US" sz="2800" kern="0" dirty="0">
                <a:solidFill>
                  <a:srgbClr val="FFFFFF"/>
                </a:solidFill>
              </a:endParaRPr>
            </a:p>
          </p:txBody>
        </p:sp>
        <p:sp>
          <p:nvSpPr>
            <p:cNvPr id="29" name="MH_Other_5"/>
            <p:cNvSpPr/>
            <p:nvPr>
              <p:custDataLst>
                <p:tags r:id="rId16"/>
              </p:custDataLst>
            </p:nvPr>
          </p:nvSpPr>
          <p:spPr>
            <a:xfrm rot="16200000">
              <a:off x="1022578" y="5665058"/>
              <a:ext cx="258273" cy="556942"/>
            </a:xfrm>
            <a:custGeom>
              <a:avLst/>
              <a:gdLst>
                <a:gd name="connsiteX0" fmla="*/ 0 w 683569"/>
                <a:gd name="connsiteY0" fmla="*/ 341785 h 683569"/>
                <a:gd name="connsiteX1" fmla="*/ 341785 w 683569"/>
                <a:gd name="connsiteY1" fmla="*/ 0 h 683569"/>
                <a:gd name="connsiteX2" fmla="*/ 683570 w 683569"/>
                <a:gd name="connsiteY2" fmla="*/ 341785 h 683569"/>
                <a:gd name="connsiteX3" fmla="*/ 341785 w 683569"/>
                <a:gd name="connsiteY3" fmla="*/ 683570 h 683569"/>
                <a:gd name="connsiteX4" fmla="*/ 0 w 683569"/>
                <a:gd name="connsiteY4" fmla="*/ 341785 h 683569"/>
                <a:gd name="connsiteX0-1" fmla="*/ 62426 w 355471"/>
                <a:gd name="connsiteY0-2" fmla="*/ 344166 h 683570"/>
                <a:gd name="connsiteX1-3" fmla="*/ 13686 w 355471"/>
                <a:gd name="connsiteY1-4" fmla="*/ 0 h 683570"/>
                <a:gd name="connsiteX2-5" fmla="*/ 355471 w 355471"/>
                <a:gd name="connsiteY2-6" fmla="*/ 341785 h 683570"/>
                <a:gd name="connsiteX3-7" fmla="*/ 13686 w 355471"/>
                <a:gd name="connsiteY3-8" fmla="*/ 683570 h 683570"/>
                <a:gd name="connsiteX4-9" fmla="*/ 62426 w 355471"/>
                <a:gd name="connsiteY4-10" fmla="*/ 344166 h 683570"/>
                <a:gd name="connsiteX0-11" fmla="*/ 62426 w 355471"/>
                <a:gd name="connsiteY0-12" fmla="*/ 344166 h 683570"/>
                <a:gd name="connsiteX1-13" fmla="*/ 13686 w 355471"/>
                <a:gd name="connsiteY1-14" fmla="*/ 0 h 683570"/>
                <a:gd name="connsiteX2-15" fmla="*/ 355471 w 355471"/>
                <a:gd name="connsiteY2-16" fmla="*/ 341788 h 683570"/>
                <a:gd name="connsiteX3-17" fmla="*/ 13686 w 355471"/>
                <a:gd name="connsiteY3-18" fmla="*/ 683570 h 683570"/>
                <a:gd name="connsiteX4-19" fmla="*/ 62426 w 355471"/>
                <a:gd name="connsiteY4-20" fmla="*/ 344166 h 683570"/>
                <a:gd name="connsiteX0-21" fmla="*/ 62426 w 355497"/>
                <a:gd name="connsiteY0-22" fmla="*/ 344166 h 683570"/>
                <a:gd name="connsiteX1-23" fmla="*/ 13686 w 355497"/>
                <a:gd name="connsiteY1-24" fmla="*/ 0 h 683570"/>
                <a:gd name="connsiteX2-25" fmla="*/ 355471 w 355497"/>
                <a:gd name="connsiteY2-26" fmla="*/ 341788 h 683570"/>
                <a:gd name="connsiteX3-27" fmla="*/ 13686 w 355497"/>
                <a:gd name="connsiteY3-28" fmla="*/ 683570 h 683570"/>
                <a:gd name="connsiteX4-29" fmla="*/ 62426 w 355497"/>
                <a:gd name="connsiteY4-30" fmla="*/ 344166 h 683570"/>
                <a:gd name="connsiteX0-31" fmla="*/ 62426 w 356185"/>
                <a:gd name="connsiteY0-32" fmla="*/ 344167 h 683571"/>
                <a:gd name="connsiteX1-33" fmla="*/ 13686 w 356185"/>
                <a:gd name="connsiteY1-34" fmla="*/ 1 h 683571"/>
                <a:gd name="connsiteX2-35" fmla="*/ 355471 w 356185"/>
                <a:gd name="connsiteY2-36" fmla="*/ 341789 h 683571"/>
                <a:gd name="connsiteX3-37" fmla="*/ 13686 w 356185"/>
                <a:gd name="connsiteY3-38" fmla="*/ 683571 h 683571"/>
                <a:gd name="connsiteX4-39" fmla="*/ 62426 w 356185"/>
                <a:gd name="connsiteY4-40" fmla="*/ 344167 h 683571"/>
                <a:gd name="connsiteX0-41" fmla="*/ 65000 w 360090"/>
                <a:gd name="connsiteY0-42" fmla="*/ 306067 h 645471"/>
                <a:gd name="connsiteX1-43" fmla="*/ 154373 w 360090"/>
                <a:gd name="connsiteY1-44" fmla="*/ 1 h 645471"/>
                <a:gd name="connsiteX2-45" fmla="*/ 358045 w 360090"/>
                <a:gd name="connsiteY2-46" fmla="*/ 303689 h 645471"/>
                <a:gd name="connsiteX3-47" fmla="*/ 16260 w 360090"/>
                <a:gd name="connsiteY3-48" fmla="*/ 645471 h 645471"/>
                <a:gd name="connsiteX4-49" fmla="*/ 65000 w 360090"/>
                <a:gd name="connsiteY4-50" fmla="*/ 306067 h 645471"/>
                <a:gd name="connsiteX0-51" fmla="*/ 95 w 293169"/>
                <a:gd name="connsiteY0-52" fmla="*/ 306067 h 585943"/>
                <a:gd name="connsiteX1-53" fmla="*/ 89468 w 293169"/>
                <a:gd name="connsiteY1-54" fmla="*/ 1 h 585943"/>
                <a:gd name="connsiteX2-55" fmla="*/ 293140 w 293169"/>
                <a:gd name="connsiteY2-56" fmla="*/ 303689 h 585943"/>
                <a:gd name="connsiteX3-57" fmla="*/ 103755 w 293169"/>
                <a:gd name="connsiteY3-58" fmla="*/ 585943 h 585943"/>
                <a:gd name="connsiteX4-59" fmla="*/ 95 w 293169"/>
                <a:gd name="connsiteY4-60" fmla="*/ 306067 h 585943"/>
                <a:gd name="connsiteX0-61" fmla="*/ 3 w 293048"/>
                <a:gd name="connsiteY0-62" fmla="*/ 306067 h 585943"/>
                <a:gd name="connsiteX1-63" fmla="*/ 89376 w 293048"/>
                <a:gd name="connsiteY1-64" fmla="*/ 1 h 585943"/>
                <a:gd name="connsiteX2-65" fmla="*/ 293048 w 293048"/>
                <a:gd name="connsiteY2-66" fmla="*/ 303689 h 585943"/>
                <a:gd name="connsiteX3-67" fmla="*/ 91757 w 293048"/>
                <a:gd name="connsiteY3-68" fmla="*/ 585943 h 585943"/>
                <a:gd name="connsiteX4-69" fmla="*/ 3 w 293048"/>
                <a:gd name="connsiteY4-70" fmla="*/ 306067 h 585943"/>
                <a:gd name="connsiteX0-71" fmla="*/ 39769 w 211370"/>
                <a:gd name="connsiteY0-72" fmla="*/ 298927 h 585946"/>
                <a:gd name="connsiteX1-73" fmla="*/ 7698 w 211370"/>
                <a:gd name="connsiteY1-74" fmla="*/ 2 h 585946"/>
                <a:gd name="connsiteX2-75" fmla="*/ 211370 w 211370"/>
                <a:gd name="connsiteY2-76" fmla="*/ 303690 h 585946"/>
                <a:gd name="connsiteX3-77" fmla="*/ 10079 w 211370"/>
                <a:gd name="connsiteY3-78" fmla="*/ 585944 h 585946"/>
                <a:gd name="connsiteX4-79" fmla="*/ 39769 w 211370"/>
                <a:gd name="connsiteY4-80" fmla="*/ 298927 h 585946"/>
                <a:gd name="connsiteX0-81" fmla="*/ 39769 w 211370"/>
                <a:gd name="connsiteY0-82" fmla="*/ 298927 h 585949"/>
                <a:gd name="connsiteX1-83" fmla="*/ 7698 w 211370"/>
                <a:gd name="connsiteY1-84" fmla="*/ 2 h 585949"/>
                <a:gd name="connsiteX2-85" fmla="*/ 211370 w 211370"/>
                <a:gd name="connsiteY2-86" fmla="*/ 303690 h 585949"/>
                <a:gd name="connsiteX3-87" fmla="*/ 10079 w 211370"/>
                <a:gd name="connsiteY3-88" fmla="*/ 585944 h 585949"/>
                <a:gd name="connsiteX4-89" fmla="*/ 39769 w 211370"/>
                <a:gd name="connsiteY4-90" fmla="*/ 298927 h 585949"/>
                <a:gd name="connsiteX0-91" fmla="*/ 39769 w 211535"/>
                <a:gd name="connsiteY0-92" fmla="*/ 298927 h 585949"/>
                <a:gd name="connsiteX1-93" fmla="*/ 7698 w 211535"/>
                <a:gd name="connsiteY1-94" fmla="*/ 2 h 585949"/>
                <a:gd name="connsiteX2-95" fmla="*/ 211370 w 211535"/>
                <a:gd name="connsiteY2-96" fmla="*/ 303690 h 585949"/>
                <a:gd name="connsiteX3-97" fmla="*/ 10079 w 211535"/>
                <a:gd name="connsiteY3-98" fmla="*/ 585944 h 585949"/>
                <a:gd name="connsiteX4-99" fmla="*/ 39769 w 211535"/>
                <a:gd name="connsiteY4-100" fmla="*/ 298927 h 585949"/>
                <a:gd name="connsiteX0-101" fmla="*/ 54250 w 226016"/>
                <a:gd name="connsiteY0-102" fmla="*/ 299466 h 586488"/>
                <a:gd name="connsiteX1-103" fmla="*/ 22179 w 226016"/>
                <a:gd name="connsiteY1-104" fmla="*/ 541 h 586488"/>
                <a:gd name="connsiteX2-105" fmla="*/ 225851 w 226016"/>
                <a:gd name="connsiteY2-106" fmla="*/ 304229 h 586488"/>
                <a:gd name="connsiteX3-107" fmla="*/ 24560 w 226016"/>
                <a:gd name="connsiteY3-108" fmla="*/ 586483 h 586488"/>
                <a:gd name="connsiteX4-109" fmla="*/ 54250 w 226016"/>
                <a:gd name="connsiteY4-110" fmla="*/ 299466 h 586488"/>
                <a:gd name="connsiteX0-111" fmla="*/ 54250 w 226063"/>
                <a:gd name="connsiteY0-112" fmla="*/ 299466 h 586543"/>
                <a:gd name="connsiteX1-113" fmla="*/ 22179 w 226063"/>
                <a:gd name="connsiteY1-114" fmla="*/ 541 h 586543"/>
                <a:gd name="connsiteX2-115" fmla="*/ 225851 w 226063"/>
                <a:gd name="connsiteY2-116" fmla="*/ 304229 h 586543"/>
                <a:gd name="connsiteX3-117" fmla="*/ 24560 w 226063"/>
                <a:gd name="connsiteY3-118" fmla="*/ 586483 h 586543"/>
                <a:gd name="connsiteX4-119" fmla="*/ 54250 w 226063"/>
                <a:gd name="connsiteY4-120" fmla="*/ 299466 h 586543"/>
                <a:gd name="connsiteX0-121" fmla="*/ 58295 w 230108"/>
                <a:gd name="connsiteY0-122" fmla="*/ 298952 h 586029"/>
                <a:gd name="connsiteX1-123" fmla="*/ 26224 w 230108"/>
                <a:gd name="connsiteY1-124" fmla="*/ 27 h 586029"/>
                <a:gd name="connsiteX2-125" fmla="*/ 229896 w 230108"/>
                <a:gd name="connsiteY2-126" fmla="*/ 303715 h 586029"/>
                <a:gd name="connsiteX3-127" fmla="*/ 28605 w 230108"/>
                <a:gd name="connsiteY3-128" fmla="*/ 585969 h 586029"/>
                <a:gd name="connsiteX4-129" fmla="*/ 58295 w 230108"/>
                <a:gd name="connsiteY4-130" fmla="*/ 298952 h 586029"/>
                <a:gd name="connsiteX0-131" fmla="*/ 58295 w 230101"/>
                <a:gd name="connsiteY0-132" fmla="*/ 298952 h 585974"/>
                <a:gd name="connsiteX1-133" fmla="*/ 26224 w 230101"/>
                <a:gd name="connsiteY1-134" fmla="*/ 27 h 585974"/>
                <a:gd name="connsiteX2-135" fmla="*/ 229896 w 230101"/>
                <a:gd name="connsiteY2-136" fmla="*/ 303715 h 585974"/>
                <a:gd name="connsiteX3-137" fmla="*/ 28605 w 230101"/>
                <a:gd name="connsiteY3-138" fmla="*/ 585969 h 585974"/>
                <a:gd name="connsiteX4-139" fmla="*/ 58295 w 230101"/>
                <a:gd name="connsiteY4-140" fmla="*/ 298952 h 585974"/>
                <a:gd name="connsiteX0-141" fmla="*/ 58295 w 229922"/>
                <a:gd name="connsiteY0-142" fmla="*/ 298943 h 585965"/>
                <a:gd name="connsiteX1-143" fmla="*/ 26224 w 229922"/>
                <a:gd name="connsiteY1-144" fmla="*/ 18 h 585965"/>
                <a:gd name="connsiteX2-145" fmla="*/ 229896 w 229922"/>
                <a:gd name="connsiteY2-146" fmla="*/ 303706 h 585965"/>
                <a:gd name="connsiteX3-147" fmla="*/ 28605 w 229922"/>
                <a:gd name="connsiteY3-148" fmla="*/ 585960 h 585965"/>
                <a:gd name="connsiteX4-149" fmla="*/ 58295 w 229922"/>
                <a:gd name="connsiteY4-150" fmla="*/ 298943 h 585965"/>
                <a:gd name="connsiteX0-151" fmla="*/ 58295 w 229930"/>
                <a:gd name="connsiteY0-152" fmla="*/ 298943 h 585964"/>
                <a:gd name="connsiteX1-153" fmla="*/ 26224 w 229930"/>
                <a:gd name="connsiteY1-154" fmla="*/ 18 h 585964"/>
                <a:gd name="connsiteX2-155" fmla="*/ 229896 w 229930"/>
                <a:gd name="connsiteY2-156" fmla="*/ 303706 h 585964"/>
                <a:gd name="connsiteX3-157" fmla="*/ 28605 w 229930"/>
                <a:gd name="connsiteY3-158" fmla="*/ 585960 h 585964"/>
                <a:gd name="connsiteX4-159" fmla="*/ 58295 w 229930"/>
                <a:gd name="connsiteY4-160" fmla="*/ 298943 h 585964"/>
                <a:gd name="connsiteX0-161" fmla="*/ 58295 w 230172"/>
                <a:gd name="connsiteY0-162" fmla="*/ 298940 h 585961"/>
                <a:gd name="connsiteX1-163" fmla="*/ 26224 w 230172"/>
                <a:gd name="connsiteY1-164" fmla="*/ 15 h 585961"/>
                <a:gd name="connsiteX2-165" fmla="*/ 229896 w 230172"/>
                <a:gd name="connsiteY2-166" fmla="*/ 303703 h 585961"/>
                <a:gd name="connsiteX3-167" fmla="*/ 28605 w 230172"/>
                <a:gd name="connsiteY3-168" fmla="*/ 585957 h 585961"/>
                <a:gd name="connsiteX4-169" fmla="*/ 58295 w 230172"/>
                <a:gd name="connsiteY4-170" fmla="*/ 298940 h 585961"/>
                <a:gd name="connsiteX0-171" fmla="*/ 58295 w 229896"/>
                <a:gd name="connsiteY0-172" fmla="*/ 298940 h 585961"/>
                <a:gd name="connsiteX1-173" fmla="*/ 26224 w 229896"/>
                <a:gd name="connsiteY1-174" fmla="*/ 15 h 585961"/>
                <a:gd name="connsiteX2-175" fmla="*/ 229896 w 229896"/>
                <a:gd name="connsiteY2-176" fmla="*/ 303703 h 585961"/>
                <a:gd name="connsiteX3-177" fmla="*/ 28605 w 229896"/>
                <a:gd name="connsiteY3-178" fmla="*/ 585957 h 585961"/>
                <a:gd name="connsiteX4-179" fmla="*/ 58295 w 229896"/>
                <a:gd name="connsiteY4-180" fmla="*/ 298940 h 585961"/>
                <a:gd name="connsiteX0-181" fmla="*/ 57944 w 229545"/>
                <a:gd name="connsiteY0-182" fmla="*/ 298940 h 585961"/>
                <a:gd name="connsiteX1-183" fmla="*/ 25873 w 229545"/>
                <a:gd name="connsiteY1-184" fmla="*/ 15 h 585961"/>
                <a:gd name="connsiteX2-185" fmla="*/ 229545 w 229545"/>
                <a:gd name="connsiteY2-186" fmla="*/ 303703 h 585961"/>
                <a:gd name="connsiteX3-187" fmla="*/ 28254 w 229545"/>
                <a:gd name="connsiteY3-188" fmla="*/ 585957 h 585961"/>
                <a:gd name="connsiteX4-189" fmla="*/ 57944 w 229545"/>
                <a:gd name="connsiteY4-190" fmla="*/ 298940 h 585961"/>
                <a:gd name="connsiteX0-191" fmla="*/ 18784 w 216579"/>
                <a:gd name="connsiteY0-192" fmla="*/ 291798 h 585987"/>
                <a:gd name="connsiteX1-193" fmla="*/ 12907 w 216579"/>
                <a:gd name="connsiteY1-194" fmla="*/ 17 h 585987"/>
                <a:gd name="connsiteX2-195" fmla="*/ 216579 w 216579"/>
                <a:gd name="connsiteY2-196" fmla="*/ 303705 h 585987"/>
                <a:gd name="connsiteX3-197" fmla="*/ 15288 w 216579"/>
                <a:gd name="connsiteY3-198" fmla="*/ 585959 h 585987"/>
                <a:gd name="connsiteX4-199" fmla="*/ 18784 w 216579"/>
                <a:gd name="connsiteY4-200" fmla="*/ 291798 h 585987"/>
                <a:gd name="connsiteX0-201" fmla="*/ 12234 w 219554"/>
                <a:gd name="connsiteY0-202" fmla="*/ 289426 h 586008"/>
                <a:gd name="connsiteX1-203" fmla="*/ 15882 w 219554"/>
                <a:gd name="connsiteY1-204" fmla="*/ 26 h 586008"/>
                <a:gd name="connsiteX2-205" fmla="*/ 219554 w 219554"/>
                <a:gd name="connsiteY2-206" fmla="*/ 303714 h 586008"/>
                <a:gd name="connsiteX3-207" fmla="*/ 18263 w 219554"/>
                <a:gd name="connsiteY3-208" fmla="*/ 585968 h 586008"/>
                <a:gd name="connsiteX4-209" fmla="*/ 12234 w 219554"/>
                <a:gd name="connsiteY4-210" fmla="*/ 289426 h 586008"/>
                <a:gd name="connsiteX0-211" fmla="*/ 17080 w 217256"/>
                <a:gd name="connsiteY0-212" fmla="*/ 289426 h 586008"/>
                <a:gd name="connsiteX1-213" fmla="*/ 13584 w 217256"/>
                <a:gd name="connsiteY1-214" fmla="*/ 26 h 586008"/>
                <a:gd name="connsiteX2-215" fmla="*/ 217256 w 217256"/>
                <a:gd name="connsiteY2-216" fmla="*/ 303714 h 586008"/>
                <a:gd name="connsiteX3-217" fmla="*/ 15965 w 217256"/>
                <a:gd name="connsiteY3-218" fmla="*/ 585968 h 586008"/>
                <a:gd name="connsiteX4-219" fmla="*/ 17080 w 217256"/>
                <a:gd name="connsiteY4-220" fmla="*/ 289426 h 586008"/>
                <a:gd name="connsiteX0-221" fmla="*/ 26566 w 226742"/>
                <a:gd name="connsiteY0-222" fmla="*/ 289426 h 586008"/>
                <a:gd name="connsiteX1-223" fmla="*/ 23070 w 226742"/>
                <a:gd name="connsiteY1-224" fmla="*/ 26 h 586008"/>
                <a:gd name="connsiteX2-225" fmla="*/ 226742 w 226742"/>
                <a:gd name="connsiteY2-226" fmla="*/ 303714 h 586008"/>
                <a:gd name="connsiteX3-227" fmla="*/ 25451 w 226742"/>
                <a:gd name="connsiteY3-228" fmla="*/ 585968 h 586008"/>
                <a:gd name="connsiteX4-229" fmla="*/ 26566 w 226742"/>
                <a:gd name="connsiteY4-230" fmla="*/ 289426 h 586008"/>
                <a:gd name="connsiteX0-231" fmla="*/ 26566 w 226742"/>
                <a:gd name="connsiteY0-232" fmla="*/ 289426 h 586008"/>
                <a:gd name="connsiteX1-233" fmla="*/ 23070 w 226742"/>
                <a:gd name="connsiteY1-234" fmla="*/ 26 h 586008"/>
                <a:gd name="connsiteX2-235" fmla="*/ 226742 w 226742"/>
                <a:gd name="connsiteY2-236" fmla="*/ 303714 h 586008"/>
                <a:gd name="connsiteX3-237" fmla="*/ 25451 w 226742"/>
                <a:gd name="connsiteY3-238" fmla="*/ 585968 h 586008"/>
                <a:gd name="connsiteX4-239" fmla="*/ 26566 w 226742"/>
                <a:gd name="connsiteY4-240" fmla="*/ 289426 h 586008"/>
                <a:gd name="connsiteX0-241" fmla="*/ 102 w 271715"/>
                <a:gd name="connsiteY0-242" fmla="*/ 287054 h 586031"/>
                <a:gd name="connsiteX1-243" fmla="*/ 68043 w 271715"/>
                <a:gd name="connsiteY1-244" fmla="*/ 35 h 586031"/>
                <a:gd name="connsiteX2-245" fmla="*/ 271715 w 271715"/>
                <a:gd name="connsiteY2-246" fmla="*/ 303723 h 586031"/>
                <a:gd name="connsiteX3-247" fmla="*/ 70424 w 271715"/>
                <a:gd name="connsiteY3-248" fmla="*/ 585977 h 586031"/>
                <a:gd name="connsiteX4-249" fmla="*/ 102 w 271715"/>
                <a:gd name="connsiteY4-250" fmla="*/ 287054 h 586031"/>
                <a:gd name="connsiteX0-251" fmla="*/ 102 w 271715"/>
                <a:gd name="connsiteY0-252" fmla="*/ 287054 h 586031"/>
                <a:gd name="connsiteX1-253" fmla="*/ 68043 w 271715"/>
                <a:gd name="connsiteY1-254" fmla="*/ 35 h 586031"/>
                <a:gd name="connsiteX2-255" fmla="*/ 271715 w 271715"/>
                <a:gd name="connsiteY2-256" fmla="*/ 303723 h 586031"/>
                <a:gd name="connsiteX3-257" fmla="*/ 70424 w 271715"/>
                <a:gd name="connsiteY3-258" fmla="*/ 585977 h 586031"/>
                <a:gd name="connsiteX4-259" fmla="*/ 102 w 271715"/>
                <a:gd name="connsiteY4-260" fmla="*/ 287054 h 586031"/>
                <a:gd name="connsiteX0-261" fmla="*/ 133 w 271746"/>
                <a:gd name="connsiteY0-262" fmla="*/ 287054 h 585994"/>
                <a:gd name="connsiteX1-263" fmla="*/ 68074 w 271746"/>
                <a:gd name="connsiteY1-264" fmla="*/ 35 h 585994"/>
                <a:gd name="connsiteX2-265" fmla="*/ 271746 w 271746"/>
                <a:gd name="connsiteY2-266" fmla="*/ 303723 h 585994"/>
                <a:gd name="connsiteX3-267" fmla="*/ 70455 w 271746"/>
                <a:gd name="connsiteY3-268" fmla="*/ 585977 h 585994"/>
                <a:gd name="connsiteX4-269" fmla="*/ 133 w 271746"/>
                <a:gd name="connsiteY4-270" fmla="*/ 287054 h 585994"/>
              </a:gdLst>
              <a:ahLst/>
              <a:cxnLst>
                <a:cxn ang="0">
                  <a:pos x="connsiteX0-261" y="connsiteY0-262"/>
                </a:cxn>
                <a:cxn ang="0">
                  <a:pos x="connsiteX1-263" y="connsiteY1-264"/>
                </a:cxn>
                <a:cxn ang="0">
                  <a:pos x="connsiteX2-265" y="connsiteY2-266"/>
                </a:cxn>
                <a:cxn ang="0">
                  <a:pos x="connsiteX3-267" y="connsiteY3-268"/>
                </a:cxn>
                <a:cxn ang="0">
                  <a:pos x="connsiteX4-269" y="connsiteY4-270"/>
                </a:cxn>
              </a:cxnLst>
              <a:rect l="l" t="t" r="r" b="b"/>
              <a:pathLst>
                <a:path w="271746" h="585994">
                  <a:moveTo>
                    <a:pt x="133" y="287054"/>
                  </a:moveTo>
                  <a:cubicBezTo>
                    <a:pt x="2117" y="156057"/>
                    <a:pt x="10899" y="-2743"/>
                    <a:pt x="68074" y="35"/>
                  </a:cubicBezTo>
                  <a:cubicBezTo>
                    <a:pt x="125249" y="2813"/>
                    <a:pt x="271846" y="127496"/>
                    <a:pt x="271746" y="303723"/>
                  </a:cubicBezTo>
                  <a:cubicBezTo>
                    <a:pt x="271643" y="484729"/>
                    <a:pt x="122868" y="583993"/>
                    <a:pt x="70455" y="585977"/>
                  </a:cubicBezTo>
                  <a:cubicBezTo>
                    <a:pt x="18042" y="587961"/>
                    <a:pt x="-1851" y="418051"/>
                    <a:pt x="133" y="28705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zh-CN" altLang="en-US" sz="1600"/>
            </a:p>
          </p:txBody>
        </p:sp>
      </p:grpSp>
      <p:grpSp>
        <p:nvGrpSpPr>
          <p:cNvPr id="9" name="组合 8"/>
          <p:cNvGrpSpPr/>
          <p:nvPr>
            <p:custDataLst>
              <p:tags r:id="rId17"/>
            </p:custDataLst>
          </p:nvPr>
        </p:nvGrpSpPr>
        <p:grpSpPr>
          <a:xfrm>
            <a:off x="1087745" y="5199302"/>
            <a:ext cx="4523084" cy="853797"/>
            <a:chOff x="1526651" y="6667385"/>
            <a:chExt cx="3027989" cy="765852"/>
          </a:xfrm>
        </p:grpSpPr>
        <p:sp>
          <p:nvSpPr>
            <p:cNvPr id="24" name="MH_Text_5"/>
            <p:cNvSpPr/>
            <p:nvPr>
              <p:custDataLst>
                <p:tags r:id="rId18"/>
              </p:custDataLst>
            </p:nvPr>
          </p:nvSpPr>
          <p:spPr>
            <a:xfrm>
              <a:off x="1526651" y="6667833"/>
              <a:ext cx="3027989" cy="765404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635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  <a:effectLst/>
          </p:spPr>
          <p:txBody>
            <a:bodyPr wrap="square" lIns="216000" rIns="273339" rtlCol="0" anchor="ctr">
              <a:normAutofit/>
            </a:bodyPr>
            <a:lstStyle/>
            <a:p>
              <a:pPr>
                <a:lnSpc>
                  <a:spcPct val="110000"/>
                </a:lnSpc>
                <a:defRPr/>
              </a:pPr>
              <a:r>
                <a:rPr lang="zh-CN" altLang="en-US" sz="2000" kern="0" dirty="0">
                  <a:solidFill>
                    <a:srgbClr val="1C1C1C"/>
                  </a:solidFill>
                </a:rPr>
                <a:t>DHC REST Client</a:t>
              </a:r>
              <a:endParaRPr lang="zh-CN" altLang="en-US" sz="2000" kern="0" dirty="0">
                <a:solidFill>
                  <a:srgbClr val="1C1C1C"/>
                </a:solidFill>
              </a:endParaRPr>
            </a:p>
          </p:txBody>
        </p:sp>
        <p:sp>
          <p:nvSpPr>
            <p:cNvPr id="27" name="MH_SubTitle_5"/>
            <p:cNvSpPr/>
            <p:nvPr>
              <p:custDataLst>
                <p:tags r:id="rId19"/>
              </p:custDataLst>
            </p:nvPr>
          </p:nvSpPr>
          <p:spPr>
            <a:xfrm>
              <a:off x="3982395" y="6667385"/>
              <a:ext cx="571177" cy="76585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1"/>
                </a:gs>
              </a:gsLst>
              <a:path path="shape">
                <a:fillToRect l="50000" t="50000" r="50000" b="50000"/>
              </a:path>
              <a:tileRect/>
            </a:gradFill>
            <a:ln w="635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ctr">
              <a:normAutofit/>
            </a:bodyPr>
            <a:lstStyle/>
            <a:p>
              <a:pPr algn="ctr">
                <a:defRPr/>
              </a:pPr>
              <a:r>
                <a:rPr lang="en-US" altLang="zh-CN" sz="2800" kern="0" dirty="0">
                  <a:solidFill>
                    <a:srgbClr val="FFFFFF"/>
                  </a:solidFill>
                </a:rPr>
                <a:t>05</a:t>
              </a:r>
              <a:endParaRPr lang="zh-CN" altLang="en-US" sz="2800" kern="0" dirty="0">
                <a:solidFill>
                  <a:srgbClr val="FFFFFF"/>
                </a:solidFill>
              </a:endParaRPr>
            </a:p>
          </p:txBody>
        </p:sp>
        <p:sp>
          <p:nvSpPr>
            <p:cNvPr id="30" name="MH_Other_6"/>
            <p:cNvSpPr/>
            <p:nvPr>
              <p:custDataLst>
                <p:tags r:id="rId20"/>
              </p:custDataLst>
            </p:nvPr>
          </p:nvSpPr>
          <p:spPr>
            <a:xfrm rot="16200000">
              <a:off x="4042046" y="6541043"/>
              <a:ext cx="258273" cy="556942"/>
            </a:xfrm>
            <a:custGeom>
              <a:avLst/>
              <a:gdLst>
                <a:gd name="connsiteX0" fmla="*/ 0 w 683569"/>
                <a:gd name="connsiteY0" fmla="*/ 341785 h 683569"/>
                <a:gd name="connsiteX1" fmla="*/ 341785 w 683569"/>
                <a:gd name="connsiteY1" fmla="*/ 0 h 683569"/>
                <a:gd name="connsiteX2" fmla="*/ 683570 w 683569"/>
                <a:gd name="connsiteY2" fmla="*/ 341785 h 683569"/>
                <a:gd name="connsiteX3" fmla="*/ 341785 w 683569"/>
                <a:gd name="connsiteY3" fmla="*/ 683570 h 683569"/>
                <a:gd name="connsiteX4" fmla="*/ 0 w 683569"/>
                <a:gd name="connsiteY4" fmla="*/ 341785 h 683569"/>
                <a:gd name="connsiteX0-1" fmla="*/ 62426 w 355471"/>
                <a:gd name="connsiteY0-2" fmla="*/ 344166 h 683570"/>
                <a:gd name="connsiteX1-3" fmla="*/ 13686 w 355471"/>
                <a:gd name="connsiteY1-4" fmla="*/ 0 h 683570"/>
                <a:gd name="connsiteX2-5" fmla="*/ 355471 w 355471"/>
                <a:gd name="connsiteY2-6" fmla="*/ 341785 h 683570"/>
                <a:gd name="connsiteX3-7" fmla="*/ 13686 w 355471"/>
                <a:gd name="connsiteY3-8" fmla="*/ 683570 h 683570"/>
                <a:gd name="connsiteX4-9" fmla="*/ 62426 w 355471"/>
                <a:gd name="connsiteY4-10" fmla="*/ 344166 h 683570"/>
                <a:gd name="connsiteX0-11" fmla="*/ 62426 w 355471"/>
                <a:gd name="connsiteY0-12" fmla="*/ 344166 h 683570"/>
                <a:gd name="connsiteX1-13" fmla="*/ 13686 w 355471"/>
                <a:gd name="connsiteY1-14" fmla="*/ 0 h 683570"/>
                <a:gd name="connsiteX2-15" fmla="*/ 355471 w 355471"/>
                <a:gd name="connsiteY2-16" fmla="*/ 341788 h 683570"/>
                <a:gd name="connsiteX3-17" fmla="*/ 13686 w 355471"/>
                <a:gd name="connsiteY3-18" fmla="*/ 683570 h 683570"/>
                <a:gd name="connsiteX4-19" fmla="*/ 62426 w 355471"/>
                <a:gd name="connsiteY4-20" fmla="*/ 344166 h 683570"/>
                <a:gd name="connsiteX0-21" fmla="*/ 62426 w 355497"/>
                <a:gd name="connsiteY0-22" fmla="*/ 344166 h 683570"/>
                <a:gd name="connsiteX1-23" fmla="*/ 13686 w 355497"/>
                <a:gd name="connsiteY1-24" fmla="*/ 0 h 683570"/>
                <a:gd name="connsiteX2-25" fmla="*/ 355471 w 355497"/>
                <a:gd name="connsiteY2-26" fmla="*/ 341788 h 683570"/>
                <a:gd name="connsiteX3-27" fmla="*/ 13686 w 355497"/>
                <a:gd name="connsiteY3-28" fmla="*/ 683570 h 683570"/>
                <a:gd name="connsiteX4-29" fmla="*/ 62426 w 355497"/>
                <a:gd name="connsiteY4-30" fmla="*/ 344166 h 683570"/>
                <a:gd name="connsiteX0-31" fmla="*/ 62426 w 356185"/>
                <a:gd name="connsiteY0-32" fmla="*/ 344167 h 683571"/>
                <a:gd name="connsiteX1-33" fmla="*/ 13686 w 356185"/>
                <a:gd name="connsiteY1-34" fmla="*/ 1 h 683571"/>
                <a:gd name="connsiteX2-35" fmla="*/ 355471 w 356185"/>
                <a:gd name="connsiteY2-36" fmla="*/ 341789 h 683571"/>
                <a:gd name="connsiteX3-37" fmla="*/ 13686 w 356185"/>
                <a:gd name="connsiteY3-38" fmla="*/ 683571 h 683571"/>
                <a:gd name="connsiteX4-39" fmla="*/ 62426 w 356185"/>
                <a:gd name="connsiteY4-40" fmla="*/ 344167 h 683571"/>
                <a:gd name="connsiteX0-41" fmla="*/ 65000 w 360090"/>
                <a:gd name="connsiteY0-42" fmla="*/ 306067 h 645471"/>
                <a:gd name="connsiteX1-43" fmla="*/ 154373 w 360090"/>
                <a:gd name="connsiteY1-44" fmla="*/ 1 h 645471"/>
                <a:gd name="connsiteX2-45" fmla="*/ 358045 w 360090"/>
                <a:gd name="connsiteY2-46" fmla="*/ 303689 h 645471"/>
                <a:gd name="connsiteX3-47" fmla="*/ 16260 w 360090"/>
                <a:gd name="connsiteY3-48" fmla="*/ 645471 h 645471"/>
                <a:gd name="connsiteX4-49" fmla="*/ 65000 w 360090"/>
                <a:gd name="connsiteY4-50" fmla="*/ 306067 h 645471"/>
                <a:gd name="connsiteX0-51" fmla="*/ 95 w 293169"/>
                <a:gd name="connsiteY0-52" fmla="*/ 306067 h 585943"/>
                <a:gd name="connsiteX1-53" fmla="*/ 89468 w 293169"/>
                <a:gd name="connsiteY1-54" fmla="*/ 1 h 585943"/>
                <a:gd name="connsiteX2-55" fmla="*/ 293140 w 293169"/>
                <a:gd name="connsiteY2-56" fmla="*/ 303689 h 585943"/>
                <a:gd name="connsiteX3-57" fmla="*/ 103755 w 293169"/>
                <a:gd name="connsiteY3-58" fmla="*/ 585943 h 585943"/>
                <a:gd name="connsiteX4-59" fmla="*/ 95 w 293169"/>
                <a:gd name="connsiteY4-60" fmla="*/ 306067 h 585943"/>
                <a:gd name="connsiteX0-61" fmla="*/ 3 w 293048"/>
                <a:gd name="connsiteY0-62" fmla="*/ 306067 h 585943"/>
                <a:gd name="connsiteX1-63" fmla="*/ 89376 w 293048"/>
                <a:gd name="connsiteY1-64" fmla="*/ 1 h 585943"/>
                <a:gd name="connsiteX2-65" fmla="*/ 293048 w 293048"/>
                <a:gd name="connsiteY2-66" fmla="*/ 303689 h 585943"/>
                <a:gd name="connsiteX3-67" fmla="*/ 91757 w 293048"/>
                <a:gd name="connsiteY3-68" fmla="*/ 585943 h 585943"/>
                <a:gd name="connsiteX4-69" fmla="*/ 3 w 293048"/>
                <a:gd name="connsiteY4-70" fmla="*/ 306067 h 585943"/>
                <a:gd name="connsiteX0-71" fmla="*/ 39769 w 211370"/>
                <a:gd name="connsiteY0-72" fmla="*/ 298927 h 585946"/>
                <a:gd name="connsiteX1-73" fmla="*/ 7698 w 211370"/>
                <a:gd name="connsiteY1-74" fmla="*/ 2 h 585946"/>
                <a:gd name="connsiteX2-75" fmla="*/ 211370 w 211370"/>
                <a:gd name="connsiteY2-76" fmla="*/ 303690 h 585946"/>
                <a:gd name="connsiteX3-77" fmla="*/ 10079 w 211370"/>
                <a:gd name="connsiteY3-78" fmla="*/ 585944 h 585946"/>
                <a:gd name="connsiteX4-79" fmla="*/ 39769 w 211370"/>
                <a:gd name="connsiteY4-80" fmla="*/ 298927 h 585946"/>
                <a:gd name="connsiteX0-81" fmla="*/ 39769 w 211370"/>
                <a:gd name="connsiteY0-82" fmla="*/ 298927 h 585949"/>
                <a:gd name="connsiteX1-83" fmla="*/ 7698 w 211370"/>
                <a:gd name="connsiteY1-84" fmla="*/ 2 h 585949"/>
                <a:gd name="connsiteX2-85" fmla="*/ 211370 w 211370"/>
                <a:gd name="connsiteY2-86" fmla="*/ 303690 h 585949"/>
                <a:gd name="connsiteX3-87" fmla="*/ 10079 w 211370"/>
                <a:gd name="connsiteY3-88" fmla="*/ 585944 h 585949"/>
                <a:gd name="connsiteX4-89" fmla="*/ 39769 w 211370"/>
                <a:gd name="connsiteY4-90" fmla="*/ 298927 h 585949"/>
                <a:gd name="connsiteX0-91" fmla="*/ 39769 w 211535"/>
                <a:gd name="connsiteY0-92" fmla="*/ 298927 h 585949"/>
                <a:gd name="connsiteX1-93" fmla="*/ 7698 w 211535"/>
                <a:gd name="connsiteY1-94" fmla="*/ 2 h 585949"/>
                <a:gd name="connsiteX2-95" fmla="*/ 211370 w 211535"/>
                <a:gd name="connsiteY2-96" fmla="*/ 303690 h 585949"/>
                <a:gd name="connsiteX3-97" fmla="*/ 10079 w 211535"/>
                <a:gd name="connsiteY3-98" fmla="*/ 585944 h 585949"/>
                <a:gd name="connsiteX4-99" fmla="*/ 39769 w 211535"/>
                <a:gd name="connsiteY4-100" fmla="*/ 298927 h 585949"/>
                <a:gd name="connsiteX0-101" fmla="*/ 54250 w 226016"/>
                <a:gd name="connsiteY0-102" fmla="*/ 299466 h 586488"/>
                <a:gd name="connsiteX1-103" fmla="*/ 22179 w 226016"/>
                <a:gd name="connsiteY1-104" fmla="*/ 541 h 586488"/>
                <a:gd name="connsiteX2-105" fmla="*/ 225851 w 226016"/>
                <a:gd name="connsiteY2-106" fmla="*/ 304229 h 586488"/>
                <a:gd name="connsiteX3-107" fmla="*/ 24560 w 226016"/>
                <a:gd name="connsiteY3-108" fmla="*/ 586483 h 586488"/>
                <a:gd name="connsiteX4-109" fmla="*/ 54250 w 226016"/>
                <a:gd name="connsiteY4-110" fmla="*/ 299466 h 586488"/>
                <a:gd name="connsiteX0-111" fmla="*/ 54250 w 226063"/>
                <a:gd name="connsiteY0-112" fmla="*/ 299466 h 586543"/>
                <a:gd name="connsiteX1-113" fmla="*/ 22179 w 226063"/>
                <a:gd name="connsiteY1-114" fmla="*/ 541 h 586543"/>
                <a:gd name="connsiteX2-115" fmla="*/ 225851 w 226063"/>
                <a:gd name="connsiteY2-116" fmla="*/ 304229 h 586543"/>
                <a:gd name="connsiteX3-117" fmla="*/ 24560 w 226063"/>
                <a:gd name="connsiteY3-118" fmla="*/ 586483 h 586543"/>
                <a:gd name="connsiteX4-119" fmla="*/ 54250 w 226063"/>
                <a:gd name="connsiteY4-120" fmla="*/ 299466 h 586543"/>
                <a:gd name="connsiteX0-121" fmla="*/ 58295 w 230108"/>
                <a:gd name="connsiteY0-122" fmla="*/ 298952 h 586029"/>
                <a:gd name="connsiteX1-123" fmla="*/ 26224 w 230108"/>
                <a:gd name="connsiteY1-124" fmla="*/ 27 h 586029"/>
                <a:gd name="connsiteX2-125" fmla="*/ 229896 w 230108"/>
                <a:gd name="connsiteY2-126" fmla="*/ 303715 h 586029"/>
                <a:gd name="connsiteX3-127" fmla="*/ 28605 w 230108"/>
                <a:gd name="connsiteY3-128" fmla="*/ 585969 h 586029"/>
                <a:gd name="connsiteX4-129" fmla="*/ 58295 w 230108"/>
                <a:gd name="connsiteY4-130" fmla="*/ 298952 h 586029"/>
                <a:gd name="connsiteX0-131" fmla="*/ 58295 w 230101"/>
                <a:gd name="connsiteY0-132" fmla="*/ 298952 h 585974"/>
                <a:gd name="connsiteX1-133" fmla="*/ 26224 w 230101"/>
                <a:gd name="connsiteY1-134" fmla="*/ 27 h 585974"/>
                <a:gd name="connsiteX2-135" fmla="*/ 229896 w 230101"/>
                <a:gd name="connsiteY2-136" fmla="*/ 303715 h 585974"/>
                <a:gd name="connsiteX3-137" fmla="*/ 28605 w 230101"/>
                <a:gd name="connsiteY3-138" fmla="*/ 585969 h 585974"/>
                <a:gd name="connsiteX4-139" fmla="*/ 58295 w 230101"/>
                <a:gd name="connsiteY4-140" fmla="*/ 298952 h 585974"/>
                <a:gd name="connsiteX0-141" fmla="*/ 58295 w 229922"/>
                <a:gd name="connsiteY0-142" fmla="*/ 298943 h 585965"/>
                <a:gd name="connsiteX1-143" fmla="*/ 26224 w 229922"/>
                <a:gd name="connsiteY1-144" fmla="*/ 18 h 585965"/>
                <a:gd name="connsiteX2-145" fmla="*/ 229896 w 229922"/>
                <a:gd name="connsiteY2-146" fmla="*/ 303706 h 585965"/>
                <a:gd name="connsiteX3-147" fmla="*/ 28605 w 229922"/>
                <a:gd name="connsiteY3-148" fmla="*/ 585960 h 585965"/>
                <a:gd name="connsiteX4-149" fmla="*/ 58295 w 229922"/>
                <a:gd name="connsiteY4-150" fmla="*/ 298943 h 585965"/>
                <a:gd name="connsiteX0-151" fmla="*/ 58295 w 229930"/>
                <a:gd name="connsiteY0-152" fmla="*/ 298943 h 585964"/>
                <a:gd name="connsiteX1-153" fmla="*/ 26224 w 229930"/>
                <a:gd name="connsiteY1-154" fmla="*/ 18 h 585964"/>
                <a:gd name="connsiteX2-155" fmla="*/ 229896 w 229930"/>
                <a:gd name="connsiteY2-156" fmla="*/ 303706 h 585964"/>
                <a:gd name="connsiteX3-157" fmla="*/ 28605 w 229930"/>
                <a:gd name="connsiteY3-158" fmla="*/ 585960 h 585964"/>
                <a:gd name="connsiteX4-159" fmla="*/ 58295 w 229930"/>
                <a:gd name="connsiteY4-160" fmla="*/ 298943 h 585964"/>
                <a:gd name="connsiteX0-161" fmla="*/ 58295 w 230172"/>
                <a:gd name="connsiteY0-162" fmla="*/ 298940 h 585961"/>
                <a:gd name="connsiteX1-163" fmla="*/ 26224 w 230172"/>
                <a:gd name="connsiteY1-164" fmla="*/ 15 h 585961"/>
                <a:gd name="connsiteX2-165" fmla="*/ 229896 w 230172"/>
                <a:gd name="connsiteY2-166" fmla="*/ 303703 h 585961"/>
                <a:gd name="connsiteX3-167" fmla="*/ 28605 w 230172"/>
                <a:gd name="connsiteY3-168" fmla="*/ 585957 h 585961"/>
                <a:gd name="connsiteX4-169" fmla="*/ 58295 w 230172"/>
                <a:gd name="connsiteY4-170" fmla="*/ 298940 h 585961"/>
                <a:gd name="connsiteX0-171" fmla="*/ 58295 w 229896"/>
                <a:gd name="connsiteY0-172" fmla="*/ 298940 h 585961"/>
                <a:gd name="connsiteX1-173" fmla="*/ 26224 w 229896"/>
                <a:gd name="connsiteY1-174" fmla="*/ 15 h 585961"/>
                <a:gd name="connsiteX2-175" fmla="*/ 229896 w 229896"/>
                <a:gd name="connsiteY2-176" fmla="*/ 303703 h 585961"/>
                <a:gd name="connsiteX3-177" fmla="*/ 28605 w 229896"/>
                <a:gd name="connsiteY3-178" fmla="*/ 585957 h 585961"/>
                <a:gd name="connsiteX4-179" fmla="*/ 58295 w 229896"/>
                <a:gd name="connsiteY4-180" fmla="*/ 298940 h 585961"/>
                <a:gd name="connsiteX0-181" fmla="*/ 57944 w 229545"/>
                <a:gd name="connsiteY0-182" fmla="*/ 298940 h 585961"/>
                <a:gd name="connsiteX1-183" fmla="*/ 25873 w 229545"/>
                <a:gd name="connsiteY1-184" fmla="*/ 15 h 585961"/>
                <a:gd name="connsiteX2-185" fmla="*/ 229545 w 229545"/>
                <a:gd name="connsiteY2-186" fmla="*/ 303703 h 585961"/>
                <a:gd name="connsiteX3-187" fmla="*/ 28254 w 229545"/>
                <a:gd name="connsiteY3-188" fmla="*/ 585957 h 585961"/>
                <a:gd name="connsiteX4-189" fmla="*/ 57944 w 229545"/>
                <a:gd name="connsiteY4-190" fmla="*/ 298940 h 585961"/>
                <a:gd name="connsiteX0-191" fmla="*/ 18784 w 216579"/>
                <a:gd name="connsiteY0-192" fmla="*/ 291798 h 585987"/>
                <a:gd name="connsiteX1-193" fmla="*/ 12907 w 216579"/>
                <a:gd name="connsiteY1-194" fmla="*/ 17 h 585987"/>
                <a:gd name="connsiteX2-195" fmla="*/ 216579 w 216579"/>
                <a:gd name="connsiteY2-196" fmla="*/ 303705 h 585987"/>
                <a:gd name="connsiteX3-197" fmla="*/ 15288 w 216579"/>
                <a:gd name="connsiteY3-198" fmla="*/ 585959 h 585987"/>
                <a:gd name="connsiteX4-199" fmla="*/ 18784 w 216579"/>
                <a:gd name="connsiteY4-200" fmla="*/ 291798 h 585987"/>
                <a:gd name="connsiteX0-201" fmla="*/ 12234 w 219554"/>
                <a:gd name="connsiteY0-202" fmla="*/ 289426 h 586008"/>
                <a:gd name="connsiteX1-203" fmla="*/ 15882 w 219554"/>
                <a:gd name="connsiteY1-204" fmla="*/ 26 h 586008"/>
                <a:gd name="connsiteX2-205" fmla="*/ 219554 w 219554"/>
                <a:gd name="connsiteY2-206" fmla="*/ 303714 h 586008"/>
                <a:gd name="connsiteX3-207" fmla="*/ 18263 w 219554"/>
                <a:gd name="connsiteY3-208" fmla="*/ 585968 h 586008"/>
                <a:gd name="connsiteX4-209" fmla="*/ 12234 w 219554"/>
                <a:gd name="connsiteY4-210" fmla="*/ 289426 h 586008"/>
                <a:gd name="connsiteX0-211" fmla="*/ 17080 w 217256"/>
                <a:gd name="connsiteY0-212" fmla="*/ 289426 h 586008"/>
                <a:gd name="connsiteX1-213" fmla="*/ 13584 w 217256"/>
                <a:gd name="connsiteY1-214" fmla="*/ 26 h 586008"/>
                <a:gd name="connsiteX2-215" fmla="*/ 217256 w 217256"/>
                <a:gd name="connsiteY2-216" fmla="*/ 303714 h 586008"/>
                <a:gd name="connsiteX3-217" fmla="*/ 15965 w 217256"/>
                <a:gd name="connsiteY3-218" fmla="*/ 585968 h 586008"/>
                <a:gd name="connsiteX4-219" fmla="*/ 17080 w 217256"/>
                <a:gd name="connsiteY4-220" fmla="*/ 289426 h 586008"/>
                <a:gd name="connsiteX0-221" fmla="*/ 26566 w 226742"/>
                <a:gd name="connsiteY0-222" fmla="*/ 289426 h 586008"/>
                <a:gd name="connsiteX1-223" fmla="*/ 23070 w 226742"/>
                <a:gd name="connsiteY1-224" fmla="*/ 26 h 586008"/>
                <a:gd name="connsiteX2-225" fmla="*/ 226742 w 226742"/>
                <a:gd name="connsiteY2-226" fmla="*/ 303714 h 586008"/>
                <a:gd name="connsiteX3-227" fmla="*/ 25451 w 226742"/>
                <a:gd name="connsiteY3-228" fmla="*/ 585968 h 586008"/>
                <a:gd name="connsiteX4-229" fmla="*/ 26566 w 226742"/>
                <a:gd name="connsiteY4-230" fmla="*/ 289426 h 586008"/>
                <a:gd name="connsiteX0-231" fmla="*/ 26566 w 226742"/>
                <a:gd name="connsiteY0-232" fmla="*/ 289426 h 586008"/>
                <a:gd name="connsiteX1-233" fmla="*/ 23070 w 226742"/>
                <a:gd name="connsiteY1-234" fmla="*/ 26 h 586008"/>
                <a:gd name="connsiteX2-235" fmla="*/ 226742 w 226742"/>
                <a:gd name="connsiteY2-236" fmla="*/ 303714 h 586008"/>
                <a:gd name="connsiteX3-237" fmla="*/ 25451 w 226742"/>
                <a:gd name="connsiteY3-238" fmla="*/ 585968 h 586008"/>
                <a:gd name="connsiteX4-239" fmla="*/ 26566 w 226742"/>
                <a:gd name="connsiteY4-240" fmla="*/ 289426 h 586008"/>
                <a:gd name="connsiteX0-241" fmla="*/ 102 w 271715"/>
                <a:gd name="connsiteY0-242" fmla="*/ 287054 h 586031"/>
                <a:gd name="connsiteX1-243" fmla="*/ 68043 w 271715"/>
                <a:gd name="connsiteY1-244" fmla="*/ 35 h 586031"/>
                <a:gd name="connsiteX2-245" fmla="*/ 271715 w 271715"/>
                <a:gd name="connsiteY2-246" fmla="*/ 303723 h 586031"/>
                <a:gd name="connsiteX3-247" fmla="*/ 70424 w 271715"/>
                <a:gd name="connsiteY3-248" fmla="*/ 585977 h 586031"/>
                <a:gd name="connsiteX4-249" fmla="*/ 102 w 271715"/>
                <a:gd name="connsiteY4-250" fmla="*/ 287054 h 586031"/>
                <a:gd name="connsiteX0-251" fmla="*/ 102 w 271715"/>
                <a:gd name="connsiteY0-252" fmla="*/ 287054 h 586031"/>
                <a:gd name="connsiteX1-253" fmla="*/ 68043 w 271715"/>
                <a:gd name="connsiteY1-254" fmla="*/ 35 h 586031"/>
                <a:gd name="connsiteX2-255" fmla="*/ 271715 w 271715"/>
                <a:gd name="connsiteY2-256" fmla="*/ 303723 h 586031"/>
                <a:gd name="connsiteX3-257" fmla="*/ 70424 w 271715"/>
                <a:gd name="connsiteY3-258" fmla="*/ 585977 h 586031"/>
                <a:gd name="connsiteX4-259" fmla="*/ 102 w 271715"/>
                <a:gd name="connsiteY4-260" fmla="*/ 287054 h 586031"/>
                <a:gd name="connsiteX0-261" fmla="*/ 133 w 271746"/>
                <a:gd name="connsiteY0-262" fmla="*/ 287054 h 585994"/>
                <a:gd name="connsiteX1-263" fmla="*/ 68074 w 271746"/>
                <a:gd name="connsiteY1-264" fmla="*/ 35 h 585994"/>
                <a:gd name="connsiteX2-265" fmla="*/ 271746 w 271746"/>
                <a:gd name="connsiteY2-266" fmla="*/ 303723 h 585994"/>
                <a:gd name="connsiteX3-267" fmla="*/ 70455 w 271746"/>
                <a:gd name="connsiteY3-268" fmla="*/ 585977 h 585994"/>
                <a:gd name="connsiteX4-269" fmla="*/ 133 w 271746"/>
                <a:gd name="connsiteY4-270" fmla="*/ 287054 h 585994"/>
              </a:gdLst>
              <a:ahLst/>
              <a:cxnLst>
                <a:cxn ang="0">
                  <a:pos x="connsiteX0-261" y="connsiteY0-262"/>
                </a:cxn>
                <a:cxn ang="0">
                  <a:pos x="connsiteX1-263" y="connsiteY1-264"/>
                </a:cxn>
                <a:cxn ang="0">
                  <a:pos x="connsiteX2-265" y="connsiteY2-266"/>
                </a:cxn>
                <a:cxn ang="0">
                  <a:pos x="connsiteX3-267" y="connsiteY3-268"/>
                </a:cxn>
                <a:cxn ang="0">
                  <a:pos x="connsiteX4-269" y="connsiteY4-270"/>
                </a:cxn>
              </a:cxnLst>
              <a:rect l="l" t="t" r="r" b="b"/>
              <a:pathLst>
                <a:path w="271746" h="585994">
                  <a:moveTo>
                    <a:pt x="133" y="287054"/>
                  </a:moveTo>
                  <a:cubicBezTo>
                    <a:pt x="2117" y="156057"/>
                    <a:pt x="10899" y="-2743"/>
                    <a:pt x="68074" y="35"/>
                  </a:cubicBezTo>
                  <a:cubicBezTo>
                    <a:pt x="125249" y="2813"/>
                    <a:pt x="271846" y="127496"/>
                    <a:pt x="271746" y="303723"/>
                  </a:cubicBezTo>
                  <a:cubicBezTo>
                    <a:pt x="271643" y="484729"/>
                    <a:pt x="122868" y="583993"/>
                    <a:pt x="70455" y="585977"/>
                  </a:cubicBezTo>
                  <a:cubicBezTo>
                    <a:pt x="18042" y="587961"/>
                    <a:pt x="-1851" y="418051"/>
                    <a:pt x="133" y="28705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zh-CN" altLang="en-US" sz="1600"/>
            </a:p>
          </p:txBody>
        </p:sp>
      </p:grpSp>
      <p:grpSp>
        <p:nvGrpSpPr>
          <p:cNvPr id="31" name="组合 30"/>
          <p:cNvGrpSpPr/>
          <p:nvPr>
            <p:custDataLst>
              <p:tags r:id="rId21"/>
            </p:custDataLst>
          </p:nvPr>
        </p:nvGrpSpPr>
        <p:grpSpPr>
          <a:xfrm>
            <a:off x="6579624" y="5199302"/>
            <a:ext cx="4524678" cy="853794"/>
            <a:chOff x="768257" y="5791400"/>
            <a:chExt cx="3029057" cy="765850"/>
          </a:xfrm>
        </p:grpSpPr>
        <p:sp>
          <p:nvSpPr>
            <p:cNvPr id="32" name="MH_Text_4"/>
            <p:cNvSpPr/>
            <p:nvPr>
              <p:custDataLst>
                <p:tags r:id="rId22"/>
              </p:custDataLst>
            </p:nvPr>
          </p:nvSpPr>
          <p:spPr>
            <a:xfrm flipH="1">
              <a:off x="769325" y="5791846"/>
              <a:ext cx="3027989" cy="765404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63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  <a:effectLst/>
          </p:spPr>
          <p:txBody>
            <a:bodyPr wrap="square" lIns="273339" rIns="216000" rtlCol="0" anchor="ctr">
              <a:normAutofit/>
            </a:bodyPr>
            <a:lstStyle/>
            <a:p>
              <a:pPr algn="r">
                <a:lnSpc>
                  <a:spcPct val="110000"/>
                </a:lnSpc>
                <a:defRPr/>
              </a:pPr>
              <a:r>
                <a:rPr lang="zh-CN" altLang="en-US" sz="2000" kern="0" dirty="0">
                  <a:solidFill>
                    <a:srgbClr val="1C1C1C"/>
                  </a:solidFill>
                </a:rPr>
                <a:t>Dimensions</a:t>
              </a:r>
              <a:endParaRPr lang="zh-CN" altLang="en-US" sz="2000" kern="0" dirty="0">
                <a:solidFill>
                  <a:srgbClr val="1C1C1C"/>
                </a:solidFill>
              </a:endParaRPr>
            </a:p>
          </p:txBody>
        </p:sp>
        <p:sp>
          <p:nvSpPr>
            <p:cNvPr id="33" name="MH_SubTitle_4"/>
            <p:cNvSpPr/>
            <p:nvPr>
              <p:custDataLst>
                <p:tags r:id="rId23"/>
              </p:custDataLst>
            </p:nvPr>
          </p:nvSpPr>
          <p:spPr>
            <a:xfrm>
              <a:off x="768257" y="5791400"/>
              <a:ext cx="571177" cy="76585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path path="shape">
                <a:fillToRect l="50000" t="50000" r="50000" b="50000"/>
              </a:path>
              <a:tileRect/>
            </a:gradFill>
            <a:ln w="635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en-US" altLang="zh-CN" sz="2800" kern="0">
                  <a:solidFill>
                    <a:srgbClr val="FFFFFF"/>
                  </a:solidFill>
                </a:rPr>
                <a:t>06</a:t>
              </a:r>
              <a:endParaRPr lang="zh-CN" altLang="en-US" sz="2800" kern="0" dirty="0">
                <a:solidFill>
                  <a:srgbClr val="FFFFFF"/>
                </a:solidFill>
              </a:endParaRPr>
            </a:p>
          </p:txBody>
        </p:sp>
        <p:sp>
          <p:nvSpPr>
            <p:cNvPr id="34" name="MH_Other_5"/>
            <p:cNvSpPr/>
            <p:nvPr>
              <p:custDataLst>
                <p:tags r:id="rId24"/>
              </p:custDataLst>
            </p:nvPr>
          </p:nvSpPr>
          <p:spPr>
            <a:xfrm rot="16200000">
              <a:off x="1022578" y="5665058"/>
              <a:ext cx="258273" cy="556942"/>
            </a:xfrm>
            <a:custGeom>
              <a:avLst/>
              <a:gdLst>
                <a:gd name="connsiteX0" fmla="*/ 0 w 683569"/>
                <a:gd name="connsiteY0" fmla="*/ 341785 h 683569"/>
                <a:gd name="connsiteX1" fmla="*/ 341785 w 683569"/>
                <a:gd name="connsiteY1" fmla="*/ 0 h 683569"/>
                <a:gd name="connsiteX2" fmla="*/ 683570 w 683569"/>
                <a:gd name="connsiteY2" fmla="*/ 341785 h 683569"/>
                <a:gd name="connsiteX3" fmla="*/ 341785 w 683569"/>
                <a:gd name="connsiteY3" fmla="*/ 683570 h 683569"/>
                <a:gd name="connsiteX4" fmla="*/ 0 w 683569"/>
                <a:gd name="connsiteY4" fmla="*/ 341785 h 683569"/>
                <a:gd name="connsiteX0-1" fmla="*/ 62426 w 355471"/>
                <a:gd name="connsiteY0-2" fmla="*/ 344166 h 683570"/>
                <a:gd name="connsiteX1-3" fmla="*/ 13686 w 355471"/>
                <a:gd name="connsiteY1-4" fmla="*/ 0 h 683570"/>
                <a:gd name="connsiteX2-5" fmla="*/ 355471 w 355471"/>
                <a:gd name="connsiteY2-6" fmla="*/ 341785 h 683570"/>
                <a:gd name="connsiteX3-7" fmla="*/ 13686 w 355471"/>
                <a:gd name="connsiteY3-8" fmla="*/ 683570 h 683570"/>
                <a:gd name="connsiteX4-9" fmla="*/ 62426 w 355471"/>
                <a:gd name="connsiteY4-10" fmla="*/ 344166 h 683570"/>
                <a:gd name="connsiteX0-11" fmla="*/ 62426 w 355471"/>
                <a:gd name="connsiteY0-12" fmla="*/ 344166 h 683570"/>
                <a:gd name="connsiteX1-13" fmla="*/ 13686 w 355471"/>
                <a:gd name="connsiteY1-14" fmla="*/ 0 h 683570"/>
                <a:gd name="connsiteX2-15" fmla="*/ 355471 w 355471"/>
                <a:gd name="connsiteY2-16" fmla="*/ 341788 h 683570"/>
                <a:gd name="connsiteX3-17" fmla="*/ 13686 w 355471"/>
                <a:gd name="connsiteY3-18" fmla="*/ 683570 h 683570"/>
                <a:gd name="connsiteX4-19" fmla="*/ 62426 w 355471"/>
                <a:gd name="connsiteY4-20" fmla="*/ 344166 h 683570"/>
                <a:gd name="connsiteX0-21" fmla="*/ 62426 w 355497"/>
                <a:gd name="connsiteY0-22" fmla="*/ 344166 h 683570"/>
                <a:gd name="connsiteX1-23" fmla="*/ 13686 w 355497"/>
                <a:gd name="connsiteY1-24" fmla="*/ 0 h 683570"/>
                <a:gd name="connsiteX2-25" fmla="*/ 355471 w 355497"/>
                <a:gd name="connsiteY2-26" fmla="*/ 341788 h 683570"/>
                <a:gd name="connsiteX3-27" fmla="*/ 13686 w 355497"/>
                <a:gd name="connsiteY3-28" fmla="*/ 683570 h 683570"/>
                <a:gd name="connsiteX4-29" fmla="*/ 62426 w 355497"/>
                <a:gd name="connsiteY4-30" fmla="*/ 344166 h 683570"/>
                <a:gd name="connsiteX0-31" fmla="*/ 62426 w 356185"/>
                <a:gd name="connsiteY0-32" fmla="*/ 344167 h 683571"/>
                <a:gd name="connsiteX1-33" fmla="*/ 13686 w 356185"/>
                <a:gd name="connsiteY1-34" fmla="*/ 1 h 683571"/>
                <a:gd name="connsiteX2-35" fmla="*/ 355471 w 356185"/>
                <a:gd name="connsiteY2-36" fmla="*/ 341789 h 683571"/>
                <a:gd name="connsiteX3-37" fmla="*/ 13686 w 356185"/>
                <a:gd name="connsiteY3-38" fmla="*/ 683571 h 683571"/>
                <a:gd name="connsiteX4-39" fmla="*/ 62426 w 356185"/>
                <a:gd name="connsiteY4-40" fmla="*/ 344167 h 683571"/>
                <a:gd name="connsiteX0-41" fmla="*/ 65000 w 360090"/>
                <a:gd name="connsiteY0-42" fmla="*/ 306067 h 645471"/>
                <a:gd name="connsiteX1-43" fmla="*/ 154373 w 360090"/>
                <a:gd name="connsiteY1-44" fmla="*/ 1 h 645471"/>
                <a:gd name="connsiteX2-45" fmla="*/ 358045 w 360090"/>
                <a:gd name="connsiteY2-46" fmla="*/ 303689 h 645471"/>
                <a:gd name="connsiteX3-47" fmla="*/ 16260 w 360090"/>
                <a:gd name="connsiteY3-48" fmla="*/ 645471 h 645471"/>
                <a:gd name="connsiteX4-49" fmla="*/ 65000 w 360090"/>
                <a:gd name="connsiteY4-50" fmla="*/ 306067 h 645471"/>
                <a:gd name="connsiteX0-51" fmla="*/ 95 w 293169"/>
                <a:gd name="connsiteY0-52" fmla="*/ 306067 h 585943"/>
                <a:gd name="connsiteX1-53" fmla="*/ 89468 w 293169"/>
                <a:gd name="connsiteY1-54" fmla="*/ 1 h 585943"/>
                <a:gd name="connsiteX2-55" fmla="*/ 293140 w 293169"/>
                <a:gd name="connsiteY2-56" fmla="*/ 303689 h 585943"/>
                <a:gd name="connsiteX3-57" fmla="*/ 103755 w 293169"/>
                <a:gd name="connsiteY3-58" fmla="*/ 585943 h 585943"/>
                <a:gd name="connsiteX4-59" fmla="*/ 95 w 293169"/>
                <a:gd name="connsiteY4-60" fmla="*/ 306067 h 585943"/>
                <a:gd name="connsiteX0-61" fmla="*/ 3 w 293048"/>
                <a:gd name="connsiteY0-62" fmla="*/ 306067 h 585943"/>
                <a:gd name="connsiteX1-63" fmla="*/ 89376 w 293048"/>
                <a:gd name="connsiteY1-64" fmla="*/ 1 h 585943"/>
                <a:gd name="connsiteX2-65" fmla="*/ 293048 w 293048"/>
                <a:gd name="connsiteY2-66" fmla="*/ 303689 h 585943"/>
                <a:gd name="connsiteX3-67" fmla="*/ 91757 w 293048"/>
                <a:gd name="connsiteY3-68" fmla="*/ 585943 h 585943"/>
                <a:gd name="connsiteX4-69" fmla="*/ 3 w 293048"/>
                <a:gd name="connsiteY4-70" fmla="*/ 306067 h 585943"/>
                <a:gd name="connsiteX0-71" fmla="*/ 39769 w 211370"/>
                <a:gd name="connsiteY0-72" fmla="*/ 298927 h 585946"/>
                <a:gd name="connsiteX1-73" fmla="*/ 7698 w 211370"/>
                <a:gd name="connsiteY1-74" fmla="*/ 2 h 585946"/>
                <a:gd name="connsiteX2-75" fmla="*/ 211370 w 211370"/>
                <a:gd name="connsiteY2-76" fmla="*/ 303690 h 585946"/>
                <a:gd name="connsiteX3-77" fmla="*/ 10079 w 211370"/>
                <a:gd name="connsiteY3-78" fmla="*/ 585944 h 585946"/>
                <a:gd name="connsiteX4-79" fmla="*/ 39769 w 211370"/>
                <a:gd name="connsiteY4-80" fmla="*/ 298927 h 585946"/>
                <a:gd name="connsiteX0-81" fmla="*/ 39769 w 211370"/>
                <a:gd name="connsiteY0-82" fmla="*/ 298927 h 585949"/>
                <a:gd name="connsiteX1-83" fmla="*/ 7698 w 211370"/>
                <a:gd name="connsiteY1-84" fmla="*/ 2 h 585949"/>
                <a:gd name="connsiteX2-85" fmla="*/ 211370 w 211370"/>
                <a:gd name="connsiteY2-86" fmla="*/ 303690 h 585949"/>
                <a:gd name="connsiteX3-87" fmla="*/ 10079 w 211370"/>
                <a:gd name="connsiteY3-88" fmla="*/ 585944 h 585949"/>
                <a:gd name="connsiteX4-89" fmla="*/ 39769 w 211370"/>
                <a:gd name="connsiteY4-90" fmla="*/ 298927 h 585949"/>
                <a:gd name="connsiteX0-91" fmla="*/ 39769 w 211535"/>
                <a:gd name="connsiteY0-92" fmla="*/ 298927 h 585949"/>
                <a:gd name="connsiteX1-93" fmla="*/ 7698 w 211535"/>
                <a:gd name="connsiteY1-94" fmla="*/ 2 h 585949"/>
                <a:gd name="connsiteX2-95" fmla="*/ 211370 w 211535"/>
                <a:gd name="connsiteY2-96" fmla="*/ 303690 h 585949"/>
                <a:gd name="connsiteX3-97" fmla="*/ 10079 w 211535"/>
                <a:gd name="connsiteY3-98" fmla="*/ 585944 h 585949"/>
                <a:gd name="connsiteX4-99" fmla="*/ 39769 w 211535"/>
                <a:gd name="connsiteY4-100" fmla="*/ 298927 h 585949"/>
                <a:gd name="connsiteX0-101" fmla="*/ 54250 w 226016"/>
                <a:gd name="connsiteY0-102" fmla="*/ 299466 h 586488"/>
                <a:gd name="connsiteX1-103" fmla="*/ 22179 w 226016"/>
                <a:gd name="connsiteY1-104" fmla="*/ 541 h 586488"/>
                <a:gd name="connsiteX2-105" fmla="*/ 225851 w 226016"/>
                <a:gd name="connsiteY2-106" fmla="*/ 304229 h 586488"/>
                <a:gd name="connsiteX3-107" fmla="*/ 24560 w 226016"/>
                <a:gd name="connsiteY3-108" fmla="*/ 586483 h 586488"/>
                <a:gd name="connsiteX4-109" fmla="*/ 54250 w 226016"/>
                <a:gd name="connsiteY4-110" fmla="*/ 299466 h 586488"/>
                <a:gd name="connsiteX0-111" fmla="*/ 54250 w 226063"/>
                <a:gd name="connsiteY0-112" fmla="*/ 299466 h 586543"/>
                <a:gd name="connsiteX1-113" fmla="*/ 22179 w 226063"/>
                <a:gd name="connsiteY1-114" fmla="*/ 541 h 586543"/>
                <a:gd name="connsiteX2-115" fmla="*/ 225851 w 226063"/>
                <a:gd name="connsiteY2-116" fmla="*/ 304229 h 586543"/>
                <a:gd name="connsiteX3-117" fmla="*/ 24560 w 226063"/>
                <a:gd name="connsiteY3-118" fmla="*/ 586483 h 586543"/>
                <a:gd name="connsiteX4-119" fmla="*/ 54250 w 226063"/>
                <a:gd name="connsiteY4-120" fmla="*/ 299466 h 586543"/>
                <a:gd name="connsiteX0-121" fmla="*/ 58295 w 230108"/>
                <a:gd name="connsiteY0-122" fmla="*/ 298952 h 586029"/>
                <a:gd name="connsiteX1-123" fmla="*/ 26224 w 230108"/>
                <a:gd name="connsiteY1-124" fmla="*/ 27 h 586029"/>
                <a:gd name="connsiteX2-125" fmla="*/ 229896 w 230108"/>
                <a:gd name="connsiteY2-126" fmla="*/ 303715 h 586029"/>
                <a:gd name="connsiteX3-127" fmla="*/ 28605 w 230108"/>
                <a:gd name="connsiteY3-128" fmla="*/ 585969 h 586029"/>
                <a:gd name="connsiteX4-129" fmla="*/ 58295 w 230108"/>
                <a:gd name="connsiteY4-130" fmla="*/ 298952 h 586029"/>
                <a:gd name="connsiteX0-131" fmla="*/ 58295 w 230101"/>
                <a:gd name="connsiteY0-132" fmla="*/ 298952 h 585974"/>
                <a:gd name="connsiteX1-133" fmla="*/ 26224 w 230101"/>
                <a:gd name="connsiteY1-134" fmla="*/ 27 h 585974"/>
                <a:gd name="connsiteX2-135" fmla="*/ 229896 w 230101"/>
                <a:gd name="connsiteY2-136" fmla="*/ 303715 h 585974"/>
                <a:gd name="connsiteX3-137" fmla="*/ 28605 w 230101"/>
                <a:gd name="connsiteY3-138" fmla="*/ 585969 h 585974"/>
                <a:gd name="connsiteX4-139" fmla="*/ 58295 w 230101"/>
                <a:gd name="connsiteY4-140" fmla="*/ 298952 h 585974"/>
                <a:gd name="connsiteX0-141" fmla="*/ 58295 w 229922"/>
                <a:gd name="connsiteY0-142" fmla="*/ 298943 h 585965"/>
                <a:gd name="connsiteX1-143" fmla="*/ 26224 w 229922"/>
                <a:gd name="connsiteY1-144" fmla="*/ 18 h 585965"/>
                <a:gd name="connsiteX2-145" fmla="*/ 229896 w 229922"/>
                <a:gd name="connsiteY2-146" fmla="*/ 303706 h 585965"/>
                <a:gd name="connsiteX3-147" fmla="*/ 28605 w 229922"/>
                <a:gd name="connsiteY3-148" fmla="*/ 585960 h 585965"/>
                <a:gd name="connsiteX4-149" fmla="*/ 58295 w 229922"/>
                <a:gd name="connsiteY4-150" fmla="*/ 298943 h 585965"/>
                <a:gd name="connsiteX0-151" fmla="*/ 58295 w 229930"/>
                <a:gd name="connsiteY0-152" fmla="*/ 298943 h 585964"/>
                <a:gd name="connsiteX1-153" fmla="*/ 26224 w 229930"/>
                <a:gd name="connsiteY1-154" fmla="*/ 18 h 585964"/>
                <a:gd name="connsiteX2-155" fmla="*/ 229896 w 229930"/>
                <a:gd name="connsiteY2-156" fmla="*/ 303706 h 585964"/>
                <a:gd name="connsiteX3-157" fmla="*/ 28605 w 229930"/>
                <a:gd name="connsiteY3-158" fmla="*/ 585960 h 585964"/>
                <a:gd name="connsiteX4-159" fmla="*/ 58295 w 229930"/>
                <a:gd name="connsiteY4-160" fmla="*/ 298943 h 585964"/>
                <a:gd name="connsiteX0-161" fmla="*/ 58295 w 230172"/>
                <a:gd name="connsiteY0-162" fmla="*/ 298940 h 585961"/>
                <a:gd name="connsiteX1-163" fmla="*/ 26224 w 230172"/>
                <a:gd name="connsiteY1-164" fmla="*/ 15 h 585961"/>
                <a:gd name="connsiteX2-165" fmla="*/ 229896 w 230172"/>
                <a:gd name="connsiteY2-166" fmla="*/ 303703 h 585961"/>
                <a:gd name="connsiteX3-167" fmla="*/ 28605 w 230172"/>
                <a:gd name="connsiteY3-168" fmla="*/ 585957 h 585961"/>
                <a:gd name="connsiteX4-169" fmla="*/ 58295 w 230172"/>
                <a:gd name="connsiteY4-170" fmla="*/ 298940 h 585961"/>
                <a:gd name="connsiteX0-171" fmla="*/ 58295 w 229896"/>
                <a:gd name="connsiteY0-172" fmla="*/ 298940 h 585961"/>
                <a:gd name="connsiteX1-173" fmla="*/ 26224 w 229896"/>
                <a:gd name="connsiteY1-174" fmla="*/ 15 h 585961"/>
                <a:gd name="connsiteX2-175" fmla="*/ 229896 w 229896"/>
                <a:gd name="connsiteY2-176" fmla="*/ 303703 h 585961"/>
                <a:gd name="connsiteX3-177" fmla="*/ 28605 w 229896"/>
                <a:gd name="connsiteY3-178" fmla="*/ 585957 h 585961"/>
                <a:gd name="connsiteX4-179" fmla="*/ 58295 w 229896"/>
                <a:gd name="connsiteY4-180" fmla="*/ 298940 h 585961"/>
                <a:gd name="connsiteX0-181" fmla="*/ 57944 w 229545"/>
                <a:gd name="connsiteY0-182" fmla="*/ 298940 h 585961"/>
                <a:gd name="connsiteX1-183" fmla="*/ 25873 w 229545"/>
                <a:gd name="connsiteY1-184" fmla="*/ 15 h 585961"/>
                <a:gd name="connsiteX2-185" fmla="*/ 229545 w 229545"/>
                <a:gd name="connsiteY2-186" fmla="*/ 303703 h 585961"/>
                <a:gd name="connsiteX3-187" fmla="*/ 28254 w 229545"/>
                <a:gd name="connsiteY3-188" fmla="*/ 585957 h 585961"/>
                <a:gd name="connsiteX4-189" fmla="*/ 57944 w 229545"/>
                <a:gd name="connsiteY4-190" fmla="*/ 298940 h 585961"/>
                <a:gd name="connsiteX0-191" fmla="*/ 18784 w 216579"/>
                <a:gd name="connsiteY0-192" fmla="*/ 291798 h 585987"/>
                <a:gd name="connsiteX1-193" fmla="*/ 12907 w 216579"/>
                <a:gd name="connsiteY1-194" fmla="*/ 17 h 585987"/>
                <a:gd name="connsiteX2-195" fmla="*/ 216579 w 216579"/>
                <a:gd name="connsiteY2-196" fmla="*/ 303705 h 585987"/>
                <a:gd name="connsiteX3-197" fmla="*/ 15288 w 216579"/>
                <a:gd name="connsiteY3-198" fmla="*/ 585959 h 585987"/>
                <a:gd name="connsiteX4-199" fmla="*/ 18784 w 216579"/>
                <a:gd name="connsiteY4-200" fmla="*/ 291798 h 585987"/>
                <a:gd name="connsiteX0-201" fmla="*/ 12234 w 219554"/>
                <a:gd name="connsiteY0-202" fmla="*/ 289426 h 586008"/>
                <a:gd name="connsiteX1-203" fmla="*/ 15882 w 219554"/>
                <a:gd name="connsiteY1-204" fmla="*/ 26 h 586008"/>
                <a:gd name="connsiteX2-205" fmla="*/ 219554 w 219554"/>
                <a:gd name="connsiteY2-206" fmla="*/ 303714 h 586008"/>
                <a:gd name="connsiteX3-207" fmla="*/ 18263 w 219554"/>
                <a:gd name="connsiteY3-208" fmla="*/ 585968 h 586008"/>
                <a:gd name="connsiteX4-209" fmla="*/ 12234 w 219554"/>
                <a:gd name="connsiteY4-210" fmla="*/ 289426 h 586008"/>
                <a:gd name="connsiteX0-211" fmla="*/ 17080 w 217256"/>
                <a:gd name="connsiteY0-212" fmla="*/ 289426 h 586008"/>
                <a:gd name="connsiteX1-213" fmla="*/ 13584 w 217256"/>
                <a:gd name="connsiteY1-214" fmla="*/ 26 h 586008"/>
                <a:gd name="connsiteX2-215" fmla="*/ 217256 w 217256"/>
                <a:gd name="connsiteY2-216" fmla="*/ 303714 h 586008"/>
                <a:gd name="connsiteX3-217" fmla="*/ 15965 w 217256"/>
                <a:gd name="connsiteY3-218" fmla="*/ 585968 h 586008"/>
                <a:gd name="connsiteX4-219" fmla="*/ 17080 w 217256"/>
                <a:gd name="connsiteY4-220" fmla="*/ 289426 h 586008"/>
                <a:gd name="connsiteX0-221" fmla="*/ 26566 w 226742"/>
                <a:gd name="connsiteY0-222" fmla="*/ 289426 h 586008"/>
                <a:gd name="connsiteX1-223" fmla="*/ 23070 w 226742"/>
                <a:gd name="connsiteY1-224" fmla="*/ 26 h 586008"/>
                <a:gd name="connsiteX2-225" fmla="*/ 226742 w 226742"/>
                <a:gd name="connsiteY2-226" fmla="*/ 303714 h 586008"/>
                <a:gd name="connsiteX3-227" fmla="*/ 25451 w 226742"/>
                <a:gd name="connsiteY3-228" fmla="*/ 585968 h 586008"/>
                <a:gd name="connsiteX4-229" fmla="*/ 26566 w 226742"/>
                <a:gd name="connsiteY4-230" fmla="*/ 289426 h 586008"/>
                <a:gd name="connsiteX0-231" fmla="*/ 26566 w 226742"/>
                <a:gd name="connsiteY0-232" fmla="*/ 289426 h 586008"/>
                <a:gd name="connsiteX1-233" fmla="*/ 23070 w 226742"/>
                <a:gd name="connsiteY1-234" fmla="*/ 26 h 586008"/>
                <a:gd name="connsiteX2-235" fmla="*/ 226742 w 226742"/>
                <a:gd name="connsiteY2-236" fmla="*/ 303714 h 586008"/>
                <a:gd name="connsiteX3-237" fmla="*/ 25451 w 226742"/>
                <a:gd name="connsiteY3-238" fmla="*/ 585968 h 586008"/>
                <a:gd name="connsiteX4-239" fmla="*/ 26566 w 226742"/>
                <a:gd name="connsiteY4-240" fmla="*/ 289426 h 586008"/>
                <a:gd name="connsiteX0-241" fmla="*/ 102 w 271715"/>
                <a:gd name="connsiteY0-242" fmla="*/ 287054 h 586031"/>
                <a:gd name="connsiteX1-243" fmla="*/ 68043 w 271715"/>
                <a:gd name="connsiteY1-244" fmla="*/ 35 h 586031"/>
                <a:gd name="connsiteX2-245" fmla="*/ 271715 w 271715"/>
                <a:gd name="connsiteY2-246" fmla="*/ 303723 h 586031"/>
                <a:gd name="connsiteX3-247" fmla="*/ 70424 w 271715"/>
                <a:gd name="connsiteY3-248" fmla="*/ 585977 h 586031"/>
                <a:gd name="connsiteX4-249" fmla="*/ 102 w 271715"/>
                <a:gd name="connsiteY4-250" fmla="*/ 287054 h 586031"/>
                <a:gd name="connsiteX0-251" fmla="*/ 102 w 271715"/>
                <a:gd name="connsiteY0-252" fmla="*/ 287054 h 586031"/>
                <a:gd name="connsiteX1-253" fmla="*/ 68043 w 271715"/>
                <a:gd name="connsiteY1-254" fmla="*/ 35 h 586031"/>
                <a:gd name="connsiteX2-255" fmla="*/ 271715 w 271715"/>
                <a:gd name="connsiteY2-256" fmla="*/ 303723 h 586031"/>
                <a:gd name="connsiteX3-257" fmla="*/ 70424 w 271715"/>
                <a:gd name="connsiteY3-258" fmla="*/ 585977 h 586031"/>
                <a:gd name="connsiteX4-259" fmla="*/ 102 w 271715"/>
                <a:gd name="connsiteY4-260" fmla="*/ 287054 h 586031"/>
                <a:gd name="connsiteX0-261" fmla="*/ 133 w 271746"/>
                <a:gd name="connsiteY0-262" fmla="*/ 287054 h 585994"/>
                <a:gd name="connsiteX1-263" fmla="*/ 68074 w 271746"/>
                <a:gd name="connsiteY1-264" fmla="*/ 35 h 585994"/>
                <a:gd name="connsiteX2-265" fmla="*/ 271746 w 271746"/>
                <a:gd name="connsiteY2-266" fmla="*/ 303723 h 585994"/>
                <a:gd name="connsiteX3-267" fmla="*/ 70455 w 271746"/>
                <a:gd name="connsiteY3-268" fmla="*/ 585977 h 585994"/>
                <a:gd name="connsiteX4-269" fmla="*/ 133 w 271746"/>
                <a:gd name="connsiteY4-270" fmla="*/ 287054 h 585994"/>
              </a:gdLst>
              <a:ahLst/>
              <a:cxnLst>
                <a:cxn ang="0">
                  <a:pos x="connsiteX0-261" y="connsiteY0-262"/>
                </a:cxn>
                <a:cxn ang="0">
                  <a:pos x="connsiteX1-263" y="connsiteY1-264"/>
                </a:cxn>
                <a:cxn ang="0">
                  <a:pos x="connsiteX2-265" y="connsiteY2-266"/>
                </a:cxn>
                <a:cxn ang="0">
                  <a:pos x="connsiteX3-267" y="connsiteY3-268"/>
                </a:cxn>
                <a:cxn ang="0">
                  <a:pos x="connsiteX4-269" y="connsiteY4-270"/>
                </a:cxn>
              </a:cxnLst>
              <a:rect l="l" t="t" r="r" b="b"/>
              <a:pathLst>
                <a:path w="271746" h="585994">
                  <a:moveTo>
                    <a:pt x="133" y="287054"/>
                  </a:moveTo>
                  <a:cubicBezTo>
                    <a:pt x="2117" y="156057"/>
                    <a:pt x="10899" y="-2743"/>
                    <a:pt x="68074" y="35"/>
                  </a:cubicBezTo>
                  <a:cubicBezTo>
                    <a:pt x="125249" y="2813"/>
                    <a:pt x="271846" y="127496"/>
                    <a:pt x="271746" y="303723"/>
                  </a:cubicBezTo>
                  <a:cubicBezTo>
                    <a:pt x="271643" y="484729"/>
                    <a:pt x="122868" y="583993"/>
                    <a:pt x="70455" y="585977"/>
                  </a:cubicBezTo>
                  <a:cubicBezTo>
                    <a:pt x="18042" y="587961"/>
                    <a:pt x="-1851" y="418051"/>
                    <a:pt x="133" y="28705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zh-CN" altLang="en-US" sz="1600"/>
            </a:p>
          </p:txBody>
        </p:sp>
      </p:grpSp>
      <p:sp>
        <p:nvSpPr>
          <p:cNvPr id="35" name="文本框 34"/>
          <p:cNvSpPr txBox="1"/>
          <p:nvPr>
            <p:custDataLst>
              <p:tags r:id="rId25"/>
            </p:custDataLst>
          </p:nvPr>
        </p:nvSpPr>
        <p:spPr>
          <a:xfrm>
            <a:off x="838800" y="871200"/>
            <a:ext cx="10515600" cy="864000"/>
          </a:xfrm>
          <a:prstGeom prst="rect">
            <a:avLst/>
          </a:prstGeom>
        </p:spPr>
        <p:txBody>
          <a:bodyPr vert="horz" lIns="67101" tIns="33550" rIns="67101" bIns="33550" rtlCol="0" anchor="ctr" anchorCtr="0">
            <a:normAutofit/>
          </a:bodyPr>
          <a:lstStyle>
            <a:lvl1pPr defTabSz="295275">
              <a:lnSpc>
                <a:spcPct val="90000"/>
              </a:lnSpc>
              <a:spcBef>
                <a:spcPct val="0"/>
              </a:spcBef>
              <a:buNone/>
              <a:defRPr sz="2800" b="1" i="0" baseline="0">
                <a:solidFill>
                  <a:srgbClr val="00BE9C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/>
              <a:t>微信公众号</a:t>
            </a:r>
            <a:endParaRPr lang="zh-CN" altLang="en-US" sz="3600" dirty="0"/>
          </a:p>
        </p:txBody>
      </p:sp>
    </p:spTree>
    <p:custDataLst>
      <p:tags r:id="rId2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九个Console命令</a:t>
            </a:r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9032756" y="4324639"/>
            <a:ext cx="1678787" cy="1484340"/>
          </a:xfrm>
          <a:prstGeom prst="rect">
            <a:avLst/>
          </a:prstGeom>
          <a:noFill/>
        </p:spPr>
        <p:txBody>
          <a:bodyPr wrap="none" rtlCol="0">
            <a:prstTxWarp prst="textCascadeDown">
              <a:avLst>
                <a:gd name="adj" fmla="val 59780"/>
              </a:avLst>
            </a:prstTxWarp>
            <a:normAutofit fontScale="25000"/>
          </a:bodyPr>
          <a:p>
            <a:r>
              <a:rPr lang="en-US" altLang="zh-CN" sz="41040" b="1" dirty="0">
                <a:solidFill>
                  <a:schemeClr val="accent1"/>
                </a:solidFill>
              </a:rPr>
              <a:t>chapter4</a:t>
            </a:r>
            <a:endParaRPr lang="en-US" altLang="zh-CN" sz="4104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>
            <p:custDataLst>
              <p:tags r:id="rId1"/>
            </p:custDataLst>
          </p:nvPr>
        </p:nvGrpSpPr>
        <p:grpSpPr>
          <a:xfrm>
            <a:off x="1242095" y="2664963"/>
            <a:ext cx="4352039" cy="789904"/>
            <a:chOff x="742476" y="2367341"/>
            <a:chExt cx="4352039" cy="789904"/>
          </a:xfrm>
        </p:grpSpPr>
        <p:sp>
          <p:nvSpPr>
            <p:cNvPr id="25" name="MH_Number_1"/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742476" y="2367341"/>
              <a:ext cx="665858" cy="7680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norm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200">
                  <a:latin typeface="+mn-lt"/>
                  <a:ea typeface="+mn-ea"/>
                </a:rPr>
                <a:t>1</a:t>
              </a:r>
              <a:endParaRPr lang="zh-CN" altLang="en-US" sz="3200">
                <a:latin typeface="+mn-lt"/>
                <a:ea typeface="+mn-ea"/>
              </a:endParaRPr>
            </a:p>
          </p:txBody>
        </p:sp>
        <p:sp>
          <p:nvSpPr>
            <p:cNvPr id="27" name="MH_Entry_1"/>
            <p:cNvSpPr/>
            <p:nvPr>
              <p:custDataLst>
                <p:tags r:id="rId3"/>
              </p:custDataLst>
            </p:nvPr>
          </p:nvSpPr>
          <p:spPr>
            <a:xfrm>
              <a:off x="1435658" y="2389218"/>
              <a:ext cx="3453583" cy="6693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0" tIns="0" rIns="0" bIns="0" anchor="ctr">
              <a:normAutofit/>
            </a:bodyPr>
            <a:lstStyle/>
            <a:p>
              <a:r>
                <a:rPr lang="zh-CN" altLang="en-US">
                  <a:sym typeface="+mn-ea"/>
                </a:rPr>
                <a:t>console.log('hello')</a:t>
              </a:r>
              <a:endParaRPr lang="en-US" altLang="zh-CN" spc="63" dirty="0">
                <a:solidFill>
                  <a:srgbClr val="FFFFFF"/>
                </a:solidFill>
              </a:endParaRPr>
            </a:p>
          </p:txBody>
        </p:sp>
        <p:cxnSp>
          <p:nvCxnSpPr>
            <p:cNvPr id="28" name="MH_Others_1"/>
            <p:cNvCxnSpPr/>
            <p:nvPr>
              <p:custDataLst>
                <p:tags r:id="rId4"/>
              </p:custDataLst>
            </p:nvPr>
          </p:nvCxnSpPr>
          <p:spPr>
            <a:xfrm>
              <a:off x="890237" y="3157245"/>
              <a:ext cx="4204278" cy="0"/>
            </a:xfrm>
            <a:prstGeom prst="line">
              <a:avLst/>
            </a:prstGeom>
            <a:ln w="3175">
              <a:solidFill>
                <a:srgbClr val="DDDD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>
            <p:custDataLst>
              <p:tags r:id="rId5"/>
            </p:custDataLst>
          </p:nvPr>
        </p:nvGrpSpPr>
        <p:grpSpPr>
          <a:xfrm>
            <a:off x="6597866" y="2664963"/>
            <a:ext cx="4352039" cy="789904"/>
            <a:chOff x="742476" y="3594551"/>
            <a:chExt cx="4352039" cy="789904"/>
          </a:xfrm>
        </p:grpSpPr>
        <p:sp>
          <p:nvSpPr>
            <p:cNvPr id="30" name="MH_Number_2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742476" y="3594551"/>
              <a:ext cx="665858" cy="7680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norm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200">
                  <a:latin typeface="+mn-lt"/>
                  <a:ea typeface="+mn-ea"/>
                </a:rPr>
                <a:t>2</a:t>
              </a:r>
              <a:endParaRPr lang="zh-CN" altLang="en-US" sz="3200">
                <a:latin typeface="+mn-lt"/>
                <a:ea typeface="+mn-ea"/>
              </a:endParaRPr>
            </a:p>
          </p:txBody>
        </p:sp>
        <p:sp>
          <p:nvSpPr>
            <p:cNvPr id="31" name="MH_Entry_2"/>
            <p:cNvSpPr/>
            <p:nvPr>
              <p:custDataLst>
                <p:tags r:id="rId7"/>
              </p:custDataLst>
            </p:nvPr>
          </p:nvSpPr>
          <p:spPr>
            <a:xfrm>
              <a:off x="1435658" y="3616428"/>
              <a:ext cx="3453583" cy="6693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0" tIns="0" rIns="0" bIns="0" anchor="ctr">
              <a:normAutofit/>
            </a:bodyPr>
            <a:lstStyle/>
            <a:p>
              <a:r>
                <a:rPr lang="zh-CN" altLang="en-US">
                  <a:sym typeface="+mn-ea"/>
                </a:rPr>
                <a:t>console.info('信息')</a:t>
              </a:r>
              <a:endParaRPr lang="zh-CN" altLang="en-US" spc="63" dirty="0">
                <a:solidFill>
                  <a:srgbClr val="FFFFFF"/>
                </a:solidFill>
              </a:endParaRPr>
            </a:p>
          </p:txBody>
        </p:sp>
        <p:cxnSp>
          <p:nvCxnSpPr>
            <p:cNvPr id="32" name="MH_Others_2"/>
            <p:cNvCxnSpPr/>
            <p:nvPr>
              <p:custDataLst>
                <p:tags r:id="rId8"/>
              </p:custDataLst>
            </p:nvPr>
          </p:nvCxnSpPr>
          <p:spPr>
            <a:xfrm>
              <a:off x="890237" y="4384455"/>
              <a:ext cx="4204278" cy="0"/>
            </a:xfrm>
            <a:prstGeom prst="line">
              <a:avLst/>
            </a:prstGeom>
            <a:ln w="3175">
              <a:solidFill>
                <a:srgbClr val="DDDD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>
            <p:custDataLst>
              <p:tags r:id="rId9"/>
            </p:custDataLst>
          </p:nvPr>
        </p:nvGrpSpPr>
        <p:grpSpPr>
          <a:xfrm>
            <a:off x="1242095" y="4863934"/>
            <a:ext cx="4352039" cy="789904"/>
            <a:chOff x="742476" y="4821761"/>
            <a:chExt cx="4352039" cy="789904"/>
          </a:xfrm>
        </p:grpSpPr>
        <p:sp>
          <p:nvSpPr>
            <p:cNvPr id="34" name="MH_Number_3"/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742476" y="4821761"/>
              <a:ext cx="665858" cy="7680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norm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200">
                  <a:latin typeface="+mn-lt"/>
                  <a:ea typeface="+mn-ea"/>
                </a:rPr>
                <a:t>3</a:t>
              </a:r>
              <a:endParaRPr lang="zh-CN" altLang="en-US" sz="3200">
                <a:latin typeface="+mn-lt"/>
                <a:ea typeface="+mn-ea"/>
              </a:endParaRPr>
            </a:p>
          </p:txBody>
        </p:sp>
        <p:sp>
          <p:nvSpPr>
            <p:cNvPr id="35" name="MH_Entry_3"/>
            <p:cNvSpPr/>
            <p:nvPr>
              <p:custDataLst>
                <p:tags r:id="rId11"/>
              </p:custDataLst>
            </p:nvPr>
          </p:nvSpPr>
          <p:spPr>
            <a:xfrm>
              <a:off x="1435658" y="4843638"/>
              <a:ext cx="3453583" cy="6693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0" tIns="0" rIns="0" bIns="0" anchor="ctr">
              <a:normAutofit/>
            </a:bodyPr>
            <a:lstStyle/>
            <a:p>
              <a:r>
                <a:rPr lang="zh-CN" altLang="en-US">
                  <a:sym typeface="+mn-ea"/>
                </a:rPr>
                <a:t>console.error('错误')</a:t>
              </a:r>
              <a:endParaRPr lang="zh-CN" altLang="en-US" spc="63" dirty="0">
                <a:solidFill>
                  <a:srgbClr val="FFFFFF"/>
                </a:solidFill>
              </a:endParaRPr>
            </a:p>
          </p:txBody>
        </p:sp>
        <p:cxnSp>
          <p:nvCxnSpPr>
            <p:cNvPr id="36" name="MH_Others_3"/>
            <p:cNvCxnSpPr/>
            <p:nvPr>
              <p:custDataLst>
                <p:tags r:id="rId12"/>
              </p:custDataLst>
            </p:nvPr>
          </p:nvCxnSpPr>
          <p:spPr>
            <a:xfrm>
              <a:off x="890237" y="5611665"/>
              <a:ext cx="4204278" cy="0"/>
            </a:xfrm>
            <a:prstGeom prst="line">
              <a:avLst/>
            </a:prstGeom>
            <a:ln w="3175">
              <a:solidFill>
                <a:srgbClr val="DDDD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36"/>
          <p:cNvGrpSpPr/>
          <p:nvPr>
            <p:custDataLst>
              <p:tags r:id="rId13"/>
            </p:custDataLst>
          </p:nvPr>
        </p:nvGrpSpPr>
        <p:grpSpPr>
          <a:xfrm>
            <a:off x="6597866" y="4863934"/>
            <a:ext cx="4352039" cy="789904"/>
            <a:chOff x="742476" y="6048971"/>
            <a:chExt cx="4352039" cy="789904"/>
          </a:xfrm>
        </p:grpSpPr>
        <p:sp>
          <p:nvSpPr>
            <p:cNvPr id="38" name="MH_Number_4"/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742476" y="6048971"/>
              <a:ext cx="665858" cy="7680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norm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200">
                  <a:latin typeface="+mn-lt"/>
                  <a:ea typeface="+mn-ea"/>
                </a:rPr>
                <a:t>4</a:t>
              </a:r>
              <a:endParaRPr lang="zh-CN" altLang="en-US" sz="3200">
                <a:latin typeface="+mn-lt"/>
                <a:ea typeface="+mn-ea"/>
              </a:endParaRPr>
            </a:p>
          </p:txBody>
        </p:sp>
        <p:sp>
          <p:nvSpPr>
            <p:cNvPr id="39" name="MH_Entry_4"/>
            <p:cNvSpPr/>
            <p:nvPr>
              <p:custDataLst>
                <p:tags r:id="rId15"/>
              </p:custDataLst>
            </p:nvPr>
          </p:nvSpPr>
          <p:spPr>
            <a:xfrm>
              <a:off x="1435658" y="6070848"/>
              <a:ext cx="3453583" cy="6693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0" tIns="0" rIns="0" bIns="0" anchor="ctr">
              <a:normAutofit/>
            </a:bodyPr>
            <a:lstStyle/>
            <a:p>
              <a:r>
                <a:rPr lang="zh-CN" altLang="en-US">
                  <a:sym typeface="+mn-ea"/>
                </a:rPr>
                <a:t>console.warn('警告')</a:t>
              </a:r>
              <a:endParaRPr lang="zh-CN" altLang="en-US" spc="63" dirty="0">
                <a:solidFill>
                  <a:srgbClr val="FFFFFF"/>
                </a:solidFill>
              </a:endParaRPr>
            </a:p>
          </p:txBody>
        </p:sp>
        <p:cxnSp>
          <p:nvCxnSpPr>
            <p:cNvPr id="40" name="MH_Others_4"/>
            <p:cNvCxnSpPr/>
            <p:nvPr>
              <p:custDataLst>
                <p:tags r:id="rId16"/>
              </p:custDataLst>
            </p:nvPr>
          </p:nvCxnSpPr>
          <p:spPr>
            <a:xfrm>
              <a:off x="890237" y="6838875"/>
              <a:ext cx="4204278" cy="0"/>
            </a:xfrm>
            <a:prstGeom prst="line">
              <a:avLst/>
            </a:prstGeom>
            <a:ln w="3175">
              <a:solidFill>
                <a:srgbClr val="DDDD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MH_Others_3"/>
          <p:cNvSpPr txBox="1"/>
          <p:nvPr>
            <p:custDataLst>
              <p:tags r:id="rId17"/>
            </p:custDataLst>
          </p:nvPr>
        </p:nvSpPr>
        <p:spPr>
          <a:xfrm>
            <a:off x="4361228" y="1215364"/>
            <a:ext cx="3469544" cy="47683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en-US" altLang="zh-CN" sz="2000" dirty="0">
                <a:solidFill>
                  <a:srgbClr val="B2B2B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CONTENTS</a:t>
            </a:r>
            <a:endParaRPr lang="zh-CN" altLang="en-US" sz="2000" dirty="0">
              <a:solidFill>
                <a:srgbClr val="B2B2B2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46" name="MH_Others_3"/>
          <p:cNvSpPr txBox="1"/>
          <p:nvPr>
            <p:custDataLst>
              <p:tags r:id="rId18"/>
            </p:custDataLst>
          </p:nvPr>
        </p:nvSpPr>
        <p:spPr>
          <a:xfrm>
            <a:off x="4361228" y="242597"/>
            <a:ext cx="3469544" cy="10579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fontScale="80000"/>
          </a:bodyPr>
          <a:lstStyle/>
          <a:p>
            <a:pPr algn="ctr"/>
            <a:r>
              <a:rPr lang="en-US" altLang="zh-CN" sz="48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显示信息的命令</a:t>
            </a:r>
            <a:endParaRPr lang="en-US" altLang="zh-CN" sz="48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custDataLst>
      <p:tags r:id="rId19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>
            <p:custDataLst>
              <p:tags r:id="rId1"/>
            </p:custDataLst>
          </p:nvPr>
        </p:nvGrpSpPr>
        <p:grpSpPr>
          <a:xfrm>
            <a:off x="4906275" y="1881299"/>
            <a:ext cx="5963694" cy="4285503"/>
            <a:chOff x="4598559" y="2592993"/>
            <a:chExt cx="3734103" cy="2683322"/>
          </a:xfrm>
        </p:grpSpPr>
        <p:pic>
          <p:nvPicPr>
            <p:cNvPr id="10" name="MH_Other_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 flipV="1">
              <a:off x="4598559" y="2592993"/>
              <a:ext cx="61876" cy="1840492"/>
            </a:xfrm>
            <a:prstGeom prst="rect">
              <a:avLst/>
            </a:prstGeom>
          </p:spPr>
        </p:pic>
        <p:pic>
          <p:nvPicPr>
            <p:cNvPr id="21" name="MH_Other_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 flipV="1">
              <a:off x="4798551" y="3211910"/>
              <a:ext cx="67855" cy="2018335"/>
            </a:xfrm>
            <a:prstGeom prst="rect">
              <a:avLst/>
            </a:prstGeom>
          </p:spPr>
        </p:pic>
        <p:sp>
          <p:nvSpPr>
            <p:cNvPr id="15" name="MH_Other_4"/>
            <p:cNvSpPr/>
            <p:nvPr>
              <p:custDataLst>
                <p:tags r:id="rId6"/>
              </p:custDataLst>
            </p:nvPr>
          </p:nvSpPr>
          <p:spPr>
            <a:xfrm flipH="1">
              <a:off x="8139704" y="5081635"/>
              <a:ext cx="192958" cy="194680"/>
            </a:xfrm>
            <a:custGeom>
              <a:avLst/>
              <a:gdLst>
                <a:gd name="connsiteX0" fmla="*/ 0 w 124620"/>
                <a:gd name="connsiteY0" fmla="*/ 0 h 124620"/>
                <a:gd name="connsiteX1" fmla="*/ 40085 w 124620"/>
                <a:gd name="connsiteY1" fmla="*/ 0 h 124620"/>
                <a:gd name="connsiteX2" fmla="*/ 40085 w 124620"/>
                <a:gd name="connsiteY2" fmla="*/ 87710 h 124620"/>
                <a:gd name="connsiteX3" fmla="*/ 124620 w 124620"/>
                <a:gd name="connsiteY3" fmla="*/ 87710 h 124620"/>
                <a:gd name="connsiteX4" fmla="*/ 124620 w 124620"/>
                <a:gd name="connsiteY4" fmla="*/ 124620 h 124620"/>
                <a:gd name="connsiteX5" fmla="*/ 0 w 124620"/>
                <a:gd name="connsiteY5" fmla="*/ 124620 h 124620"/>
                <a:gd name="connsiteX6" fmla="*/ 0 w 124620"/>
                <a:gd name="connsiteY6" fmla="*/ 0 h 124620"/>
                <a:gd name="connsiteX0-1" fmla="*/ 10901 w 135521"/>
                <a:gd name="connsiteY0-2" fmla="*/ 0 h 135375"/>
                <a:gd name="connsiteX1-3" fmla="*/ 50986 w 135521"/>
                <a:gd name="connsiteY1-4" fmla="*/ 0 h 135375"/>
                <a:gd name="connsiteX2-5" fmla="*/ 50986 w 135521"/>
                <a:gd name="connsiteY2-6" fmla="*/ 87710 h 135375"/>
                <a:gd name="connsiteX3-7" fmla="*/ 135521 w 135521"/>
                <a:gd name="connsiteY3-8" fmla="*/ 87710 h 135375"/>
                <a:gd name="connsiteX4-9" fmla="*/ 135521 w 135521"/>
                <a:gd name="connsiteY4-10" fmla="*/ 124620 h 135375"/>
                <a:gd name="connsiteX5-11" fmla="*/ 10901 w 135521"/>
                <a:gd name="connsiteY5-12" fmla="*/ 124620 h 135375"/>
                <a:gd name="connsiteX6-13" fmla="*/ 10901 w 135521"/>
                <a:gd name="connsiteY6-14" fmla="*/ 0 h 135375"/>
                <a:gd name="connsiteX0-15" fmla="*/ 10901 w 135521"/>
                <a:gd name="connsiteY0-16" fmla="*/ 0 h 135375"/>
                <a:gd name="connsiteX1-17" fmla="*/ 50986 w 135521"/>
                <a:gd name="connsiteY1-18" fmla="*/ 0 h 135375"/>
                <a:gd name="connsiteX2-19" fmla="*/ 50986 w 135521"/>
                <a:gd name="connsiteY2-20" fmla="*/ 87710 h 135375"/>
                <a:gd name="connsiteX3-21" fmla="*/ 135521 w 135521"/>
                <a:gd name="connsiteY3-22" fmla="*/ 87710 h 135375"/>
                <a:gd name="connsiteX4-23" fmla="*/ 135521 w 135521"/>
                <a:gd name="connsiteY4-24" fmla="*/ 124620 h 135375"/>
                <a:gd name="connsiteX5-25" fmla="*/ 10901 w 135521"/>
                <a:gd name="connsiteY5-26" fmla="*/ 124620 h 135375"/>
                <a:gd name="connsiteX6-27" fmla="*/ 10901 w 135521"/>
                <a:gd name="connsiteY6-28" fmla="*/ 0 h 135375"/>
                <a:gd name="connsiteX0-29" fmla="*/ 10901 w 135521"/>
                <a:gd name="connsiteY0-30" fmla="*/ 0 h 135375"/>
                <a:gd name="connsiteX1-31" fmla="*/ 50986 w 135521"/>
                <a:gd name="connsiteY1-32" fmla="*/ 87710 h 135375"/>
                <a:gd name="connsiteX2-33" fmla="*/ 135521 w 135521"/>
                <a:gd name="connsiteY2-34" fmla="*/ 87710 h 135375"/>
                <a:gd name="connsiteX3-35" fmla="*/ 135521 w 135521"/>
                <a:gd name="connsiteY3-36" fmla="*/ 124620 h 135375"/>
                <a:gd name="connsiteX4-37" fmla="*/ 10901 w 135521"/>
                <a:gd name="connsiteY4-38" fmla="*/ 124620 h 135375"/>
                <a:gd name="connsiteX5-39" fmla="*/ 10901 w 135521"/>
                <a:gd name="connsiteY5-40" fmla="*/ 0 h 135375"/>
                <a:gd name="connsiteX0-41" fmla="*/ 10901 w 135521"/>
                <a:gd name="connsiteY0-42" fmla="*/ 0 h 135375"/>
                <a:gd name="connsiteX1-43" fmla="*/ 50986 w 135521"/>
                <a:gd name="connsiteY1-44" fmla="*/ 87710 h 135375"/>
                <a:gd name="connsiteX2-45" fmla="*/ 135521 w 135521"/>
                <a:gd name="connsiteY2-46" fmla="*/ 124620 h 135375"/>
                <a:gd name="connsiteX3-47" fmla="*/ 10901 w 135521"/>
                <a:gd name="connsiteY3-48" fmla="*/ 124620 h 135375"/>
                <a:gd name="connsiteX4-49" fmla="*/ 10901 w 135521"/>
                <a:gd name="connsiteY4-50" fmla="*/ 0 h 135375"/>
                <a:gd name="connsiteX0-51" fmla="*/ 10901 w 135521"/>
                <a:gd name="connsiteY0-52" fmla="*/ 0 h 135375"/>
                <a:gd name="connsiteX1-53" fmla="*/ 39080 w 135521"/>
                <a:gd name="connsiteY1-54" fmla="*/ 101997 h 135375"/>
                <a:gd name="connsiteX2-55" fmla="*/ 135521 w 135521"/>
                <a:gd name="connsiteY2-56" fmla="*/ 124620 h 135375"/>
                <a:gd name="connsiteX3-57" fmla="*/ 10901 w 135521"/>
                <a:gd name="connsiteY3-58" fmla="*/ 124620 h 135375"/>
                <a:gd name="connsiteX4-59" fmla="*/ 10901 w 135521"/>
                <a:gd name="connsiteY4-60" fmla="*/ 0 h 135375"/>
              </a:gdLst>
              <a:ahLst/>
              <a:cxnLst>
                <a:cxn ang="0">
                  <a:pos x="connsiteX0-51" y="connsiteY0-52"/>
                </a:cxn>
                <a:cxn ang="0">
                  <a:pos x="connsiteX1-53" y="connsiteY1-54"/>
                </a:cxn>
                <a:cxn ang="0">
                  <a:pos x="connsiteX2-55" y="connsiteY2-56"/>
                </a:cxn>
                <a:cxn ang="0">
                  <a:pos x="connsiteX3-57" y="connsiteY3-58"/>
                </a:cxn>
                <a:cxn ang="0">
                  <a:pos x="connsiteX4-59" y="connsiteY4-60"/>
                </a:cxn>
              </a:cxnLst>
              <a:rect l="l" t="t" r="r" b="b"/>
              <a:pathLst>
                <a:path w="135521" h="135375">
                  <a:moveTo>
                    <a:pt x="10901" y="0"/>
                  </a:moveTo>
                  <a:lnTo>
                    <a:pt x="39080" y="101997"/>
                  </a:lnTo>
                  <a:lnTo>
                    <a:pt x="135521" y="124620"/>
                  </a:lnTo>
                  <a:cubicBezTo>
                    <a:pt x="114751" y="130772"/>
                    <a:pt x="31671" y="145390"/>
                    <a:pt x="10901" y="124620"/>
                  </a:cubicBezTo>
                  <a:cubicBezTo>
                    <a:pt x="-9869" y="103850"/>
                    <a:pt x="4220" y="20770"/>
                    <a:pt x="109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endParaRPr lang="zh-CN" altLang="en-US" sz="76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16" name="MH_Other_5"/>
            <p:cNvSpPr/>
            <p:nvPr>
              <p:custDataLst>
                <p:tags r:id="rId7"/>
              </p:custDataLst>
            </p:nvPr>
          </p:nvSpPr>
          <p:spPr>
            <a:xfrm rot="5400000">
              <a:off x="5300029" y="2719049"/>
              <a:ext cx="194682" cy="192958"/>
            </a:xfrm>
            <a:custGeom>
              <a:avLst/>
              <a:gdLst>
                <a:gd name="connsiteX0" fmla="*/ 0 w 124620"/>
                <a:gd name="connsiteY0" fmla="*/ 0 h 124620"/>
                <a:gd name="connsiteX1" fmla="*/ 40085 w 124620"/>
                <a:gd name="connsiteY1" fmla="*/ 0 h 124620"/>
                <a:gd name="connsiteX2" fmla="*/ 40085 w 124620"/>
                <a:gd name="connsiteY2" fmla="*/ 87710 h 124620"/>
                <a:gd name="connsiteX3" fmla="*/ 124620 w 124620"/>
                <a:gd name="connsiteY3" fmla="*/ 87710 h 124620"/>
                <a:gd name="connsiteX4" fmla="*/ 124620 w 124620"/>
                <a:gd name="connsiteY4" fmla="*/ 124620 h 124620"/>
                <a:gd name="connsiteX5" fmla="*/ 0 w 124620"/>
                <a:gd name="connsiteY5" fmla="*/ 124620 h 124620"/>
                <a:gd name="connsiteX6" fmla="*/ 0 w 124620"/>
                <a:gd name="connsiteY6" fmla="*/ 0 h 124620"/>
                <a:gd name="connsiteX0-1" fmla="*/ 10901 w 135521"/>
                <a:gd name="connsiteY0-2" fmla="*/ 0 h 135375"/>
                <a:gd name="connsiteX1-3" fmla="*/ 50986 w 135521"/>
                <a:gd name="connsiteY1-4" fmla="*/ 0 h 135375"/>
                <a:gd name="connsiteX2-5" fmla="*/ 50986 w 135521"/>
                <a:gd name="connsiteY2-6" fmla="*/ 87710 h 135375"/>
                <a:gd name="connsiteX3-7" fmla="*/ 135521 w 135521"/>
                <a:gd name="connsiteY3-8" fmla="*/ 87710 h 135375"/>
                <a:gd name="connsiteX4-9" fmla="*/ 135521 w 135521"/>
                <a:gd name="connsiteY4-10" fmla="*/ 124620 h 135375"/>
                <a:gd name="connsiteX5-11" fmla="*/ 10901 w 135521"/>
                <a:gd name="connsiteY5-12" fmla="*/ 124620 h 135375"/>
                <a:gd name="connsiteX6-13" fmla="*/ 10901 w 135521"/>
                <a:gd name="connsiteY6-14" fmla="*/ 0 h 135375"/>
                <a:gd name="connsiteX0-15" fmla="*/ 10901 w 135521"/>
                <a:gd name="connsiteY0-16" fmla="*/ 0 h 135375"/>
                <a:gd name="connsiteX1-17" fmla="*/ 50986 w 135521"/>
                <a:gd name="connsiteY1-18" fmla="*/ 0 h 135375"/>
                <a:gd name="connsiteX2-19" fmla="*/ 50986 w 135521"/>
                <a:gd name="connsiteY2-20" fmla="*/ 87710 h 135375"/>
                <a:gd name="connsiteX3-21" fmla="*/ 135521 w 135521"/>
                <a:gd name="connsiteY3-22" fmla="*/ 87710 h 135375"/>
                <a:gd name="connsiteX4-23" fmla="*/ 135521 w 135521"/>
                <a:gd name="connsiteY4-24" fmla="*/ 124620 h 135375"/>
                <a:gd name="connsiteX5-25" fmla="*/ 10901 w 135521"/>
                <a:gd name="connsiteY5-26" fmla="*/ 124620 h 135375"/>
                <a:gd name="connsiteX6-27" fmla="*/ 10901 w 135521"/>
                <a:gd name="connsiteY6-28" fmla="*/ 0 h 135375"/>
                <a:gd name="connsiteX0-29" fmla="*/ 10901 w 135521"/>
                <a:gd name="connsiteY0-30" fmla="*/ 0 h 135375"/>
                <a:gd name="connsiteX1-31" fmla="*/ 50986 w 135521"/>
                <a:gd name="connsiteY1-32" fmla="*/ 87710 h 135375"/>
                <a:gd name="connsiteX2-33" fmla="*/ 135521 w 135521"/>
                <a:gd name="connsiteY2-34" fmla="*/ 87710 h 135375"/>
                <a:gd name="connsiteX3-35" fmla="*/ 135521 w 135521"/>
                <a:gd name="connsiteY3-36" fmla="*/ 124620 h 135375"/>
                <a:gd name="connsiteX4-37" fmla="*/ 10901 w 135521"/>
                <a:gd name="connsiteY4-38" fmla="*/ 124620 h 135375"/>
                <a:gd name="connsiteX5-39" fmla="*/ 10901 w 135521"/>
                <a:gd name="connsiteY5-40" fmla="*/ 0 h 135375"/>
                <a:gd name="connsiteX0-41" fmla="*/ 10901 w 135521"/>
                <a:gd name="connsiteY0-42" fmla="*/ 0 h 135375"/>
                <a:gd name="connsiteX1-43" fmla="*/ 50986 w 135521"/>
                <a:gd name="connsiteY1-44" fmla="*/ 87710 h 135375"/>
                <a:gd name="connsiteX2-45" fmla="*/ 135521 w 135521"/>
                <a:gd name="connsiteY2-46" fmla="*/ 124620 h 135375"/>
                <a:gd name="connsiteX3-47" fmla="*/ 10901 w 135521"/>
                <a:gd name="connsiteY3-48" fmla="*/ 124620 h 135375"/>
                <a:gd name="connsiteX4-49" fmla="*/ 10901 w 135521"/>
                <a:gd name="connsiteY4-50" fmla="*/ 0 h 135375"/>
                <a:gd name="connsiteX0-51" fmla="*/ 10901 w 135521"/>
                <a:gd name="connsiteY0-52" fmla="*/ 0 h 135375"/>
                <a:gd name="connsiteX1-53" fmla="*/ 39080 w 135521"/>
                <a:gd name="connsiteY1-54" fmla="*/ 101997 h 135375"/>
                <a:gd name="connsiteX2-55" fmla="*/ 135521 w 135521"/>
                <a:gd name="connsiteY2-56" fmla="*/ 124620 h 135375"/>
                <a:gd name="connsiteX3-57" fmla="*/ 10901 w 135521"/>
                <a:gd name="connsiteY3-58" fmla="*/ 124620 h 135375"/>
                <a:gd name="connsiteX4-59" fmla="*/ 10901 w 135521"/>
                <a:gd name="connsiteY4-60" fmla="*/ 0 h 135375"/>
              </a:gdLst>
              <a:ahLst/>
              <a:cxnLst>
                <a:cxn ang="0">
                  <a:pos x="connsiteX0-51" y="connsiteY0-52"/>
                </a:cxn>
                <a:cxn ang="0">
                  <a:pos x="connsiteX1-53" y="connsiteY1-54"/>
                </a:cxn>
                <a:cxn ang="0">
                  <a:pos x="connsiteX2-55" y="connsiteY2-56"/>
                </a:cxn>
                <a:cxn ang="0">
                  <a:pos x="connsiteX3-57" y="connsiteY3-58"/>
                </a:cxn>
                <a:cxn ang="0">
                  <a:pos x="connsiteX4-59" y="connsiteY4-60"/>
                </a:cxn>
              </a:cxnLst>
              <a:rect l="l" t="t" r="r" b="b"/>
              <a:pathLst>
                <a:path w="135521" h="135375">
                  <a:moveTo>
                    <a:pt x="10901" y="0"/>
                  </a:moveTo>
                  <a:lnTo>
                    <a:pt x="39080" y="101997"/>
                  </a:lnTo>
                  <a:lnTo>
                    <a:pt x="135521" y="124620"/>
                  </a:lnTo>
                  <a:cubicBezTo>
                    <a:pt x="114751" y="130772"/>
                    <a:pt x="31671" y="145390"/>
                    <a:pt x="10901" y="124620"/>
                  </a:cubicBezTo>
                  <a:cubicBezTo>
                    <a:pt x="-9869" y="103850"/>
                    <a:pt x="4220" y="20770"/>
                    <a:pt x="109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endParaRPr lang="zh-CN" altLang="en-US" sz="76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ym typeface="+mn-ea"/>
              </a:rPr>
              <a:t>占位符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232848" y="2313991"/>
            <a:ext cx="4338475" cy="3862971"/>
          </a:xfrm>
        </p:spPr>
        <p:txBody>
          <a:bodyPr/>
          <a:lstStyle/>
          <a:p>
            <a:r>
              <a:rPr lang="zh-CN" altLang="en-US">
                <a:sym typeface="+mn-ea"/>
              </a:rPr>
              <a:t>console上述的集中度支持printf的占位符格式，支持的占位符有：字符（%s）、整数（%d或%i）、浮点数（%f）和对象（%o）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0"/>
          <a:srcRect r="-57586"/>
          <a:stretch>
            <a:fillRect/>
          </a:stretch>
        </p:blipFill>
        <p:spPr>
          <a:xfrm>
            <a:off x="455295" y="2313940"/>
            <a:ext cx="6394450" cy="283464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>
            <p:custDataLst>
              <p:tags r:id="rId1"/>
            </p:custDataLst>
          </p:nvPr>
        </p:nvGrpSpPr>
        <p:grpSpPr>
          <a:xfrm>
            <a:off x="4915800" y="1891459"/>
            <a:ext cx="5963694" cy="4285503"/>
            <a:chOff x="4598559" y="2592993"/>
            <a:chExt cx="3734103" cy="2683322"/>
          </a:xfrm>
        </p:grpSpPr>
        <p:pic>
          <p:nvPicPr>
            <p:cNvPr id="10" name="MH_Other_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 flipV="1">
              <a:off x="4598559" y="2592993"/>
              <a:ext cx="61876" cy="1840492"/>
            </a:xfrm>
            <a:prstGeom prst="rect">
              <a:avLst/>
            </a:prstGeom>
          </p:spPr>
        </p:pic>
        <p:pic>
          <p:nvPicPr>
            <p:cNvPr id="21" name="MH_Other_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 flipV="1">
              <a:off x="4798551" y="3211910"/>
              <a:ext cx="67855" cy="2018335"/>
            </a:xfrm>
            <a:prstGeom prst="rect">
              <a:avLst/>
            </a:prstGeom>
          </p:spPr>
        </p:pic>
        <p:sp>
          <p:nvSpPr>
            <p:cNvPr id="15" name="MH_Other_4"/>
            <p:cNvSpPr/>
            <p:nvPr>
              <p:custDataLst>
                <p:tags r:id="rId6"/>
              </p:custDataLst>
            </p:nvPr>
          </p:nvSpPr>
          <p:spPr>
            <a:xfrm flipH="1">
              <a:off x="8139704" y="5081635"/>
              <a:ext cx="192958" cy="194680"/>
            </a:xfrm>
            <a:custGeom>
              <a:avLst/>
              <a:gdLst>
                <a:gd name="connsiteX0" fmla="*/ 0 w 124620"/>
                <a:gd name="connsiteY0" fmla="*/ 0 h 124620"/>
                <a:gd name="connsiteX1" fmla="*/ 40085 w 124620"/>
                <a:gd name="connsiteY1" fmla="*/ 0 h 124620"/>
                <a:gd name="connsiteX2" fmla="*/ 40085 w 124620"/>
                <a:gd name="connsiteY2" fmla="*/ 87710 h 124620"/>
                <a:gd name="connsiteX3" fmla="*/ 124620 w 124620"/>
                <a:gd name="connsiteY3" fmla="*/ 87710 h 124620"/>
                <a:gd name="connsiteX4" fmla="*/ 124620 w 124620"/>
                <a:gd name="connsiteY4" fmla="*/ 124620 h 124620"/>
                <a:gd name="connsiteX5" fmla="*/ 0 w 124620"/>
                <a:gd name="connsiteY5" fmla="*/ 124620 h 124620"/>
                <a:gd name="connsiteX6" fmla="*/ 0 w 124620"/>
                <a:gd name="connsiteY6" fmla="*/ 0 h 124620"/>
                <a:gd name="connsiteX0-1" fmla="*/ 10901 w 135521"/>
                <a:gd name="connsiteY0-2" fmla="*/ 0 h 135375"/>
                <a:gd name="connsiteX1-3" fmla="*/ 50986 w 135521"/>
                <a:gd name="connsiteY1-4" fmla="*/ 0 h 135375"/>
                <a:gd name="connsiteX2-5" fmla="*/ 50986 w 135521"/>
                <a:gd name="connsiteY2-6" fmla="*/ 87710 h 135375"/>
                <a:gd name="connsiteX3-7" fmla="*/ 135521 w 135521"/>
                <a:gd name="connsiteY3-8" fmla="*/ 87710 h 135375"/>
                <a:gd name="connsiteX4-9" fmla="*/ 135521 w 135521"/>
                <a:gd name="connsiteY4-10" fmla="*/ 124620 h 135375"/>
                <a:gd name="connsiteX5-11" fmla="*/ 10901 w 135521"/>
                <a:gd name="connsiteY5-12" fmla="*/ 124620 h 135375"/>
                <a:gd name="connsiteX6-13" fmla="*/ 10901 w 135521"/>
                <a:gd name="connsiteY6-14" fmla="*/ 0 h 135375"/>
                <a:gd name="connsiteX0-15" fmla="*/ 10901 w 135521"/>
                <a:gd name="connsiteY0-16" fmla="*/ 0 h 135375"/>
                <a:gd name="connsiteX1-17" fmla="*/ 50986 w 135521"/>
                <a:gd name="connsiteY1-18" fmla="*/ 0 h 135375"/>
                <a:gd name="connsiteX2-19" fmla="*/ 50986 w 135521"/>
                <a:gd name="connsiteY2-20" fmla="*/ 87710 h 135375"/>
                <a:gd name="connsiteX3-21" fmla="*/ 135521 w 135521"/>
                <a:gd name="connsiteY3-22" fmla="*/ 87710 h 135375"/>
                <a:gd name="connsiteX4-23" fmla="*/ 135521 w 135521"/>
                <a:gd name="connsiteY4-24" fmla="*/ 124620 h 135375"/>
                <a:gd name="connsiteX5-25" fmla="*/ 10901 w 135521"/>
                <a:gd name="connsiteY5-26" fmla="*/ 124620 h 135375"/>
                <a:gd name="connsiteX6-27" fmla="*/ 10901 w 135521"/>
                <a:gd name="connsiteY6-28" fmla="*/ 0 h 135375"/>
                <a:gd name="connsiteX0-29" fmla="*/ 10901 w 135521"/>
                <a:gd name="connsiteY0-30" fmla="*/ 0 h 135375"/>
                <a:gd name="connsiteX1-31" fmla="*/ 50986 w 135521"/>
                <a:gd name="connsiteY1-32" fmla="*/ 87710 h 135375"/>
                <a:gd name="connsiteX2-33" fmla="*/ 135521 w 135521"/>
                <a:gd name="connsiteY2-34" fmla="*/ 87710 h 135375"/>
                <a:gd name="connsiteX3-35" fmla="*/ 135521 w 135521"/>
                <a:gd name="connsiteY3-36" fmla="*/ 124620 h 135375"/>
                <a:gd name="connsiteX4-37" fmla="*/ 10901 w 135521"/>
                <a:gd name="connsiteY4-38" fmla="*/ 124620 h 135375"/>
                <a:gd name="connsiteX5-39" fmla="*/ 10901 w 135521"/>
                <a:gd name="connsiteY5-40" fmla="*/ 0 h 135375"/>
                <a:gd name="connsiteX0-41" fmla="*/ 10901 w 135521"/>
                <a:gd name="connsiteY0-42" fmla="*/ 0 h 135375"/>
                <a:gd name="connsiteX1-43" fmla="*/ 50986 w 135521"/>
                <a:gd name="connsiteY1-44" fmla="*/ 87710 h 135375"/>
                <a:gd name="connsiteX2-45" fmla="*/ 135521 w 135521"/>
                <a:gd name="connsiteY2-46" fmla="*/ 124620 h 135375"/>
                <a:gd name="connsiteX3-47" fmla="*/ 10901 w 135521"/>
                <a:gd name="connsiteY3-48" fmla="*/ 124620 h 135375"/>
                <a:gd name="connsiteX4-49" fmla="*/ 10901 w 135521"/>
                <a:gd name="connsiteY4-50" fmla="*/ 0 h 135375"/>
                <a:gd name="connsiteX0-51" fmla="*/ 10901 w 135521"/>
                <a:gd name="connsiteY0-52" fmla="*/ 0 h 135375"/>
                <a:gd name="connsiteX1-53" fmla="*/ 39080 w 135521"/>
                <a:gd name="connsiteY1-54" fmla="*/ 101997 h 135375"/>
                <a:gd name="connsiteX2-55" fmla="*/ 135521 w 135521"/>
                <a:gd name="connsiteY2-56" fmla="*/ 124620 h 135375"/>
                <a:gd name="connsiteX3-57" fmla="*/ 10901 w 135521"/>
                <a:gd name="connsiteY3-58" fmla="*/ 124620 h 135375"/>
                <a:gd name="connsiteX4-59" fmla="*/ 10901 w 135521"/>
                <a:gd name="connsiteY4-60" fmla="*/ 0 h 135375"/>
              </a:gdLst>
              <a:ahLst/>
              <a:cxnLst>
                <a:cxn ang="0">
                  <a:pos x="connsiteX0-51" y="connsiteY0-52"/>
                </a:cxn>
                <a:cxn ang="0">
                  <a:pos x="connsiteX1-53" y="connsiteY1-54"/>
                </a:cxn>
                <a:cxn ang="0">
                  <a:pos x="connsiteX2-55" y="connsiteY2-56"/>
                </a:cxn>
                <a:cxn ang="0">
                  <a:pos x="connsiteX3-57" y="connsiteY3-58"/>
                </a:cxn>
                <a:cxn ang="0">
                  <a:pos x="connsiteX4-59" y="connsiteY4-60"/>
                </a:cxn>
              </a:cxnLst>
              <a:rect l="l" t="t" r="r" b="b"/>
              <a:pathLst>
                <a:path w="135521" h="135375">
                  <a:moveTo>
                    <a:pt x="10901" y="0"/>
                  </a:moveTo>
                  <a:lnTo>
                    <a:pt x="39080" y="101997"/>
                  </a:lnTo>
                  <a:lnTo>
                    <a:pt x="135521" y="124620"/>
                  </a:lnTo>
                  <a:cubicBezTo>
                    <a:pt x="114751" y="130772"/>
                    <a:pt x="31671" y="145390"/>
                    <a:pt x="10901" y="124620"/>
                  </a:cubicBezTo>
                  <a:cubicBezTo>
                    <a:pt x="-9869" y="103850"/>
                    <a:pt x="4220" y="20770"/>
                    <a:pt x="109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endParaRPr lang="zh-CN" altLang="en-US" sz="76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16" name="MH_Other_5"/>
            <p:cNvSpPr/>
            <p:nvPr>
              <p:custDataLst>
                <p:tags r:id="rId7"/>
              </p:custDataLst>
            </p:nvPr>
          </p:nvSpPr>
          <p:spPr>
            <a:xfrm rot="5400000">
              <a:off x="5300029" y="2719049"/>
              <a:ext cx="194682" cy="192958"/>
            </a:xfrm>
            <a:custGeom>
              <a:avLst/>
              <a:gdLst>
                <a:gd name="connsiteX0" fmla="*/ 0 w 124620"/>
                <a:gd name="connsiteY0" fmla="*/ 0 h 124620"/>
                <a:gd name="connsiteX1" fmla="*/ 40085 w 124620"/>
                <a:gd name="connsiteY1" fmla="*/ 0 h 124620"/>
                <a:gd name="connsiteX2" fmla="*/ 40085 w 124620"/>
                <a:gd name="connsiteY2" fmla="*/ 87710 h 124620"/>
                <a:gd name="connsiteX3" fmla="*/ 124620 w 124620"/>
                <a:gd name="connsiteY3" fmla="*/ 87710 h 124620"/>
                <a:gd name="connsiteX4" fmla="*/ 124620 w 124620"/>
                <a:gd name="connsiteY4" fmla="*/ 124620 h 124620"/>
                <a:gd name="connsiteX5" fmla="*/ 0 w 124620"/>
                <a:gd name="connsiteY5" fmla="*/ 124620 h 124620"/>
                <a:gd name="connsiteX6" fmla="*/ 0 w 124620"/>
                <a:gd name="connsiteY6" fmla="*/ 0 h 124620"/>
                <a:gd name="connsiteX0-1" fmla="*/ 10901 w 135521"/>
                <a:gd name="connsiteY0-2" fmla="*/ 0 h 135375"/>
                <a:gd name="connsiteX1-3" fmla="*/ 50986 w 135521"/>
                <a:gd name="connsiteY1-4" fmla="*/ 0 h 135375"/>
                <a:gd name="connsiteX2-5" fmla="*/ 50986 w 135521"/>
                <a:gd name="connsiteY2-6" fmla="*/ 87710 h 135375"/>
                <a:gd name="connsiteX3-7" fmla="*/ 135521 w 135521"/>
                <a:gd name="connsiteY3-8" fmla="*/ 87710 h 135375"/>
                <a:gd name="connsiteX4-9" fmla="*/ 135521 w 135521"/>
                <a:gd name="connsiteY4-10" fmla="*/ 124620 h 135375"/>
                <a:gd name="connsiteX5-11" fmla="*/ 10901 w 135521"/>
                <a:gd name="connsiteY5-12" fmla="*/ 124620 h 135375"/>
                <a:gd name="connsiteX6-13" fmla="*/ 10901 w 135521"/>
                <a:gd name="connsiteY6-14" fmla="*/ 0 h 135375"/>
                <a:gd name="connsiteX0-15" fmla="*/ 10901 w 135521"/>
                <a:gd name="connsiteY0-16" fmla="*/ 0 h 135375"/>
                <a:gd name="connsiteX1-17" fmla="*/ 50986 w 135521"/>
                <a:gd name="connsiteY1-18" fmla="*/ 0 h 135375"/>
                <a:gd name="connsiteX2-19" fmla="*/ 50986 w 135521"/>
                <a:gd name="connsiteY2-20" fmla="*/ 87710 h 135375"/>
                <a:gd name="connsiteX3-21" fmla="*/ 135521 w 135521"/>
                <a:gd name="connsiteY3-22" fmla="*/ 87710 h 135375"/>
                <a:gd name="connsiteX4-23" fmla="*/ 135521 w 135521"/>
                <a:gd name="connsiteY4-24" fmla="*/ 124620 h 135375"/>
                <a:gd name="connsiteX5-25" fmla="*/ 10901 w 135521"/>
                <a:gd name="connsiteY5-26" fmla="*/ 124620 h 135375"/>
                <a:gd name="connsiteX6-27" fmla="*/ 10901 w 135521"/>
                <a:gd name="connsiteY6-28" fmla="*/ 0 h 135375"/>
                <a:gd name="connsiteX0-29" fmla="*/ 10901 w 135521"/>
                <a:gd name="connsiteY0-30" fmla="*/ 0 h 135375"/>
                <a:gd name="connsiteX1-31" fmla="*/ 50986 w 135521"/>
                <a:gd name="connsiteY1-32" fmla="*/ 87710 h 135375"/>
                <a:gd name="connsiteX2-33" fmla="*/ 135521 w 135521"/>
                <a:gd name="connsiteY2-34" fmla="*/ 87710 h 135375"/>
                <a:gd name="connsiteX3-35" fmla="*/ 135521 w 135521"/>
                <a:gd name="connsiteY3-36" fmla="*/ 124620 h 135375"/>
                <a:gd name="connsiteX4-37" fmla="*/ 10901 w 135521"/>
                <a:gd name="connsiteY4-38" fmla="*/ 124620 h 135375"/>
                <a:gd name="connsiteX5-39" fmla="*/ 10901 w 135521"/>
                <a:gd name="connsiteY5-40" fmla="*/ 0 h 135375"/>
                <a:gd name="connsiteX0-41" fmla="*/ 10901 w 135521"/>
                <a:gd name="connsiteY0-42" fmla="*/ 0 h 135375"/>
                <a:gd name="connsiteX1-43" fmla="*/ 50986 w 135521"/>
                <a:gd name="connsiteY1-44" fmla="*/ 87710 h 135375"/>
                <a:gd name="connsiteX2-45" fmla="*/ 135521 w 135521"/>
                <a:gd name="connsiteY2-46" fmla="*/ 124620 h 135375"/>
                <a:gd name="connsiteX3-47" fmla="*/ 10901 w 135521"/>
                <a:gd name="connsiteY3-48" fmla="*/ 124620 h 135375"/>
                <a:gd name="connsiteX4-49" fmla="*/ 10901 w 135521"/>
                <a:gd name="connsiteY4-50" fmla="*/ 0 h 135375"/>
                <a:gd name="connsiteX0-51" fmla="*/ 10901 w 135521"/>
                <a:gd name="connsiteY0-52" fmla="*/ 0 h 135375"/>
                <a:gd name="connsiteX1-53" fmla="*/ 39080 w 135521"/>
                <a:gd name="connsiteY1-54" fmla="*/ 101997 h 135375"/>
                <a:gd name="connsiteX2-55" fmla="*/ 135521 w 135521"/>
                <a:gd name="connsiteY2-56" fmla="*/ 124620 h 135375"/>
                <a:gd name="connsiteX3-57" fmla="*/ 10901 w 135521"/>
                <a:gd name="connsiteY3-58" fmla="*/ 124620 h 135375"/>
                <a:gd name="connsiteX4-59" fmla="*/ 10901 w 135521"/>
                <a:gd name="connsiteY4-60" fmla="*/ 0 h 135375"/>
              </a:gdLst>
              <a:ahLst/>
              <a:cxnLst>
                <a:cxn ang="0">
                  <a:pos x="connsiteX0-51" y="connsiteY0-52"/>
                </a:cxn>
                <a:cxn ang="0">
                  <a:pos x="connsiteX1-53" y="connsiteY1-54"/>
                </a:cxn>
                <a:cxn ang="0">
                  <a:pos x="connsiteX2-55" y="connsiteY2-56"/>
                </a:cxn>
                <a:cxn ang="0">
                  <a:pos x="connsiteX3-57" y="connsiteY3-58"/>
                </a:cxn>
                <a:cxn ang="0">
                  <a:pos x="connsiteX4-59" y="connsiteY4-60"/>
                </a:cxn>
              </a:cxnLst>
              <a:rect l="l" t="t" r="r" b="b"/>
              <a:pathLst>
                <a:path w="135521" h="135375">
                  <a:moveTo>
                    <a:pt x="10901" y="0"/>
                  </a:moveTo>
                  <a:lnTo>
                    <a:pt x="39080" y="101997"/>
                  </a:lnTo>
                  <a:lnTo>
                    <a:pt x="135521" y="124620"/>
                  </a:lnTo>
                  <a:cubicBezTo>
                    <a:pt x="114751" y="130772"/>
                    <a:pt x="31671" y="145390"/>
                    <a:pt x="10901" y="124620"/>
                  </a:cubicBezTo>
                  <a:cubicBezTo>
                    <a:pt x="-9869" y="103850"/>
                    <a:pt x="4220" y="20770"/>
                    <a:pt x="109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endParaRPr lang="zh-CN" altLang="en-US" sz="76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信息分组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3160" y="2313940"/>
            <a:ext cx="4514215" cy="35902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540" y="2879725"/>
            <a:ext cx="4535170" cy="182880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>
            <p:custDataLst>
              <p:tags r:id="rId1"/>
            </p:custDataLst>
          </p:nvPr>
        </p:nvGrpSpPr>
        <p:grpSpPr>
          <a:xfrm>
            <a:off x="4915800" y="1891459"/>
            <a:ext cx="5963694" cy="4285503"/>
            <a:chOff x="4598559" y="2592993"/>
            <a:chExt cx="3734103" cy="2683322"/>
          </a:xfrm>
        </p:grpSpPr>
        <p:pic>
          <p:nvPicPr>
            <p:cNvPr id="10" name="MH_Other_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 flipV="1">
              <a:off x="4598559" y="2592993"/>
              <a:ext cx="61876" cy="1840492"/>
            </a:xfrm>
            <a:prstGeom prst="rect">
              <a:avLst/>
            </a:prstGeom>
          </p:spPr>
        </p:pic>
        <p:pic>
          <p:nvPicPr>
            <p:cNvPr id="21" name="MH_Other_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 flipV="1">
              <a:off x="4798551" y="3211910"/>
              <a:ext cx="67855" cy="2018335"/>
            </a:xfrm>
            <a:prstGeom prst="rect">
              <a:avLst/>
            </a:prstGeom>
          </p:spPr>
        </p:pic>
        <p:sp>
          <p:nvSpPr>
            <p:cNvPr id="15" name="MH_Other_4"/>
            <p:cNvSpPr/>
            <p:nvPr>
              <p:custDataLst>
                <p:tags r:id="rId6"/>
              </p:custDataLst>
            </p:nvPr>
          </p:nvSpPr>
          <p:spPr>
            <a:xfrm flipH="1">
              <a:off x="8139704" y="5081635"/>
              <a:ext cx="192958" cy="194680"/>
            </a:xfrm>
            <a:custGeom>
              <a:avLst/>
              <a:gdLst>
                <a:gd name="connsiteX0" fmla="*/ 0 w 124620"/>
                <a:gd name="connsiteY0" fmla="*/ 0 h 124620"/>
                <a:gd name="connsiteX1" fmla="*/ 40085 w 124620"/>
                <a:gd name="connsiteY1" fmla="*/ 0 h 124620"/>
                <a:gd name="connsiteX2" fmla="*/ 40085 w 124620"/>
                <a:gd name="connsiteY2" fmla="*/ 87710 h 124620"/>
                <a:gd name="connsiteX3" fmla="*/ 124620 w 124620"/>
                <a:gd name="connsiteY3" fmla="*/ 87710 h 124620"/>
                <a:gd name="connsiteX4" fmla="*/ 124620 w 124620"/>
                <a:gd name="connsiteY4" fmla="*/ 124620 h 124620"/>
                <a:gd name="connsiteX5" fmla="*/ 0 w 124620"/>
                <a:gd name="connsiteY5" fmla="*/ 124620 h 124620"/>
                <a:gd name="connsiteX6" fmla="*/ 0 w 124620"/>
                <a:gd name="connsiteY6" fmla="*/ 0 h 124620"/>
                <a:gd name="connsiteX0-1" fmla="*/ 10901 w 135521"/>
                <a:gd name="connsiteY0-2" fmla="*/ 0 h 135375"/>
                <a:gd name="connsiteX1-3" fmla="*/ 50986 w 135521"/>
                <a:gd name="connsiteY1-4" fmla="*/ 0 h 135375"/>
                <a:gd name="connsiteX2-5" fmla="*/ 50986 w 135521"/>
                <a:gd name="connsiteY2-6" fmla="*/ 87710 h 135375"/>
                <a:gd name="connsiteX3-7" fmla="*/ 135521 w 135521"/>
                <a:gd name="connsiteY3-8" fmla="*/ 87710 h 135375"/>
                <a:gd name="connsiteX4-9" fmla="*/ 135521 w 135521"/>
                <a:gd name="connsiteY4-10" fmla="*/ 124620 h 135375"/>
                <a:gd name="connsiteX5-11" fmla="*/ 10901 w 135521"/>
                <a:gd name="connsiteY5-12" fmla="*/ 124620 h 135375"/>
                <a:gd name="connsiteX6-13" fmla="*/ 10901 w 135521"/>
                <a:gd name="connsiteY6-14" fmla="*/ 0 h 135375"/>
                <a:gd name="connsiteX0-15" fmla="*/ 10901 w 135521"/>
                <a:gd name="connsiteY0-16" fmla="*/ 0 h 135375"/>
                <a:gd name="connsiteX1-17" fmla="*/ 50986 w 135521"/>
                <a:gd name="connsiteY1-18" fmla="*/ 0 h 135375"/>
                <a:gd name="connsiteX2-19" fmla="*/ 50986 w 135521"/>
                <a:gd name="connsiteY2-20" fmla="*/ 87710 h 135375"/>
                <a:gd name="connsiteX3-21" fmla="*/ 135521 w 135521"/>
                <a:gd name="connsiteY3-22" fmla="*/ 87710 h 135375"/>
                <a:gd name="connsiteX4-23" fmla="*/ 135521 w 135521"/>
                <a:gd name="connsiteY4-24" fmla="*/ 124620 h 135375"/>
                <a:gd name="connsiteX5-25" fmla="*/ 10901 w 135521"/>
                <a:gd name="connsiteY5-26" fmla="*/ 124620 h 135375"/>
                <a:gd name="connsiteX6-27" fmla="*/ 10901 w 135521"/>
                <a:gd name="connsiteY6-28" fmla="*/ 0 h 135375"/>
                <a:gd name="connsiteX0-29" fmla="*/ 10901 w 135521"/>
                <a:gd name="connsiteY0-30" fmla="*/ 0 h 135375"/>
                <a:gd name="connsiteX1-31" fmla="*/ 50986 w 135521"/>
                <a:gd name="connsiteY1-32" fmla="*/ 87710 h 135375"/>
                <a:gd name="connsiteX2-33" fmla="*/ 135521 w 135521"/>
                <a:gd name="connsiteY2-34" fmla="*/ 87710 h 135375"/>
                <a:gd name="connsiteX3-35" fmla="*/ 135521 w 135521"/>
                <a:gd name="connsiteY3-36" fmla="*/ 124620 h 135375"/>
                <a:gd name="connsiteX4-37" fmla="*/ 10901 w 135521"/>
                <a:gd name="connsiteY4-38" fmla="*/ 124620 h 135375"/>
                <a:gd name="connsiteX5-39" fmla="*/ 10901 w 135521"/>
                <a:gd name="connsiteY5-40" fmla="*/ 0 h 135375"/>
                <a:gd name="connsiteX0-41" fmla="*/ 10901 w 135521"/>
                <a:gd name="connsiteY0-42" fmla="*/ 0 h 135375"/>
                <a:gd name="connsiteX1-43" fmla="*/ 50986 w 135521"/>
                <a:gd name="connsiteY1-44" fmla="*/ 87710 h 135375"/>
                <a:gd name="connsiteX2-45" fmla="*/ 135521 w 135521"/>
                <a:gd name="connsiteY2-46" fmla="*/ 124620 h 135375"/>
                <a:gd name="connsiteX3-47" fmla="*/ 10901 w 135521"/>
                <a:gd name="connsiteY3-48" fmla="*/ 124620 h 135375"/>
                <a:gd name="connsiteX4-49" fmla="*/ 10901 w 135521"/>
                <a:gd name="connsiteY4-50" fmla="*/ 0 h 135375"/>
                <a:gd name="connsiteX0-51" fmla="*/ 10901 w 135521"/>
                <a:gd name="connsiteY0-52" fmla="*/ 0 h 135375"/>
                <a:gd name="connsiteX1-53" fmla="*/ 39080 w 135521"/>
                <a:gd name="connsiteY1-54" fmla="*/ 101997 h 135375"/>
                <a:gd name="connsiteX2-55" fmla="*/ 135521 w 135521"/>
                <a:gd name="connsiteY2-56" fmla="*/ 124620 h 135375"/>
                <a:gd name="connsiteX3-57" fmla="*/ 10901 w 135521"/>
                <a:gd name="connsiteY3-58" fmla="*/ 124620 h 135375"/>
                <a:gd name="connsiteX4-59" fmla="*/ 10901 w 135521"/>
                <a:gd name="connsiteY4-60" fmla="*/ 0 h 135375"/>
              </a:gdLst>
              <a:ahLst/>
              <a:cxnLst>
                <a:cxn ang="0">
                  <a:pos x="connsiteX0-51" y="connsiteY0-52"/>
                </a:cxn>
                <a:cxn ang="0">
                  <a:pos x="connsiteX1-53" y="connsiteY1-54"/>
                </a:cxn>
                <a:cxn ang="0">
                  <a:pos x="connsiteX2-55" y="connsiteY2-56"/>
                </a:cxn>
                <a:cxn ang="0">
                  <a:pos x="connsiteX3-57" y="connsiteY3-58"/>
                </a:cxn>
                <a:cxn ang="0">
                  <a:pos x="connsiteX4-59" y="connsiteY4-60"/>
                </a:cxn>
              </a:cxnLst>
              <a:rect l="l" t="t" r="r" b="b"/>
              <a:pathLst>
                <a:path w="135521" h="135375">
                  <a:moveTo>
                    <a:pt x="10901" y="0"/>
                  </a:moveTo>
                  <a:lnTo>
                    <a:pt x="39080" y="101997"/>
                  </a:lnTo>
                  <a:lnTo>
                    <a:pt x="135521" y="124620"/>
                  </a:lnTo>
                  <a:cubicBezTo>
                    <a:pt x="114751" y="130772"/>
                    <a:pt x="31671" y="145390"/>
                    <a:pt x="10901" y="124620"/>
                  </a:cubicBezTo>
                  <a:cubicBezTo>
                    <a:pt x="-9869" y="103850"/>
                    <a:pt x="4220" y="20770"/>
                    <a:pt x="109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endParaRPr lang="zh-CN" altLang="en-US" sz="76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16" name="MH_Other_5"/>
            <p:cNvSpPr/>
            <p:nvPr>
              <p:custDataLst>
                <p:tags r:id="rId7"/>
              </p:custDataLst>
            </p:nvPr>
          </p:nvSpPr>
          <p:spPr>
            <a:xfrm rot="5400000">
              <a:off x="5300029" y="2719049"/>
              <a:ext cx="194682" cy="192958"/>
            </a:xfrm>
            <a:custGeom>
              <a:avLst/>
              <a:gdLst>
                <a:gd name="connsiteX0" fmla="*/ 0 w 124620"/>
                <a:gd name="connsiteY0" fmla="*/ 0 h 124620"/>
                <a:gd name="connsiteX1" fmla="*/ 40085 w 124620"/>
                <a:gd name="connsiteY1" fmla="*/ 0 h 124620"/>
                <a:gd name="connsiteX2" fmla="*/ 40085 w 124620"/>
                <a:gd name="connsiteY2" fmla="*/ 87710 h 124620"/>
                <a:gd name="connsiteX3" fmla="*/ 124620 w 124620"/>
                <a:gd name="connsiteY3" fmla="*/ 87710 h 124620"/>
                <a:gd name="connsiteX4" fmla="*/ 124620 w 124620"/>
                <a:gd name="connsiteY4" fmla="*/ 124620 h 124620"/>
                <a:gd name="connsiteX5" fmla="*/ 0 w 124620"/>
                <a:gd name="connsiteY5" fmla="*/ 124620 h 124620"/>
                <a:gd name="connsiteX6" fmla="*/ 0 w 124620"/>
                <a:gd name="connsiteY6" fmla="*/ 0 h 124620"/>
                <a:gd name="connsiteX0-1" fmla="*/ 10901 w 135521"/>
                <a:gd name="connsiteY0-2" fmla="*/ 0 h 135375"/>
                <a:gd name="connsiteX1-3" fmla="*/ 50986 w 135521"/>
                <a:gd name="connsiteY1-4" fmla="*/ 0 h 135375"/>
                <a:gd name="connsiteX2-5" fmla="*/ 50986 w 135521"/>
                <a:gd name="connsiteY2-6" fmla="*/ 87710 h 135375"/>
                <a:gd name="connsiteX3-7" fmla="*/ 135521 w 135521"/>
                <a:gd name="connsiteY3-8" fmla="*/ 87710 h 135375"/>
                <a:gd name="connsiteX4-9" fmla="*/ 135521 w 135521"/>
                <a:gd name="connsiteY4-10" fmla="*/ 124620 h 135375"/>
                <a:gd name="connsiteX5-11" fmla="*/ 10901 w 135521"/>
                <a:gd name="connsiteY5-12" fmla="*/ 124620 h 135375"/>
                <a:gd name="connsiteX6-13" fmla="*/ 10901 w 135521"/>
                <a:gd name="connsiteY6-14" fmla="*/ 0 h 135375"/>
                <a:gd name="connsiteX0-15" fmla="*/ 10901 w 135521"/>
                <a:gd name="connsiteY0-16" fmla="*/ 0 h 135375"/>
                <a:gd name="connsiteX1-17" fmla="*/ 50986 w 135521"/>
                <a:gd name="connsiteY1-18" fmla="*/ 0 h 135375"/>
                <a:gd name="connsiteX2-19" fmla="*/ 50986 w 135521"/>
                <a:gd name="connsiteY2-20" fmla="*/ 87710 h 135375"/>
                <a:gd name="connsiteX3-21" fmla="*/ 135521 w 135521"/>
                <a:gd name="connsiteY3-22" fmla="*/ 87710 h 135375"/>
                <a:gd name="connsiteX4-23" fmla="*/ 135521 w 135521"/>
                <a:gd name="connsiteY4-24" fmla="*/ 124620 h 135375"/>
                <a:gd name="connsiteX5-25" fmla="*/ 10901 w 135521"/>
                <a:gd name="connsiteY5-26" fmla="*/ 124620 h 135375"/>
                <a:gd name="connsiteX6-27" fmla="*/ 10901 w 135521"/>
                <a:gd name="connsiteY6-28" fmla="*/ 0 h 135375"/>
                <a:gd name="connsiteX0-29" fmla="*/ 10901 w 135521"/>
                <a:gd name="connsiteY0-30" fmla="*/ 0 h 135375"/>
                <a:gd name="connsiteX1-31" fmla="*/ 50986 w 135521"/>
                <a:gd name="connsiteY1-32" fmla="*/ 87710 h 135375"/>
                <a:gd name="connsiteX2-33" fmla="*/ 135521 w 135521"/>
                <a:gd name="connsiteY2-34" fmla="*/ 87710 h 135375"/>
                <a:gd name="connsiteX3-35" fmla="*/ 135521 w 135521"/>
                <a:gd name="connsiteY3-36" fmla="*/ 124620 h 135375"/>
                <a:gd name="connsiteX4-37" fmla="*/ 10901 w 135521"/>
                <a:gd name="connsiteY4-38" fmla="*/ 124620 h 135375"/>
                <a:gd name="connsiteX5-39" fmla="*/ 10901 w 135521"/>
                <a:gd name="connsiteY5-40" fmla="*/ 0 h 135375"/>
                <a:gd name="connsiteX0-41" fmla="*/ 10901 w 135521"/>
                <a:gd name="connsiteY0-42" fmla="*/ 0 h 135375"/>
                <a:gd name="connsiteX1-43" fmla="*/ 50986 w 135521"/>
                <a:gd name="connsiteY1-44" fmla="*/ 87710 h 135375"/>
                <a:gd name="connsiteX2-45" fmla="*/ 135521 w 135521"/>
                <a:gd name="connsiteY2-46" fmla="*/ 124620 h 135375"/>
                <a:gd name="connsiteX3-47" fmla="*/ 10901 w 135521"/>
                <a:gd name="connsiteY3-48" fmla="*/ 124620 h 135375"/>
                <a:gd name="connsiteX4-49" fmla="*/ 10901 w 135521"/>
                <a:gd name="connsiteY4-50" fmla="*/ 0 h 135375"/>
                <a:gd name="connsiteX0-51" fmla="*/ 10901 w 135521"/>
                <a:gd name="connsiteY0-52" fmla="*/ 0 h 135375"/>
                <a:gd name="connsiteX1-53" fmla="*/ 39080 w 135521"/>
                <a:gd name="connsiteY1-54" fmla="*/ 101997 h 135375"/>
                <a:gd name="connsiteX2-55" fmla="*/ 135521 w 135521"/>
                <a:gd name="connsiteY2-56" fmla="*/ 124620 h 135375"/>
                <a:gd name="connsiteX3-57" fmla="*/ 10901 w 135521"/>
                <a:gd name="connsiteY3-58" fmla="*/ 124620 h 135375"/>
                <a:gd name="connsiteX4-59" fmla="*/ 10901 w 135521"/>
                <a:gd name="connsiteY4-60" fmla="*/ 0 h 135375"/>
              </a:gdLst>
              <a:ahLst/>
              <a:cxnLst>
                <a:cxn ang="0">
                  <a:pos x="connsiteX0-51" y="connsiteY0-52"/>
                </a:cxn>
                <a:cxn ang="0">
                  <a:pos x="connsiteX1-53" y="connsiteY1-54"/>
                </a:cxn>
                <a:cxn ang="0">
                  <a:pos x="connsiteX2-55" y="connsiteY2-56"/>
                </a:cxn>
                <a:cxn ang="0">
                  <a:pos x="connsiteX3-57" y="connsiteY3-58"/>
                </a:cxn>
                <a:cxn ang="0">
                  <a:pos x="connsiteX4-59" y="connsiteY4-60"/>
                </a:cxn>
              </a:cxnLst>
              <a:rect l="l" t="t" r="r" b="b"/>
              <a:pathLst>
                <a:path w="135521" h="135375">
                  <a:moveTo>
                    <a:pt x="10901" y="0"/>
                  </a:moveTo>
                  <a:lnTo>
                    <a:pt x="39080" y="101997"/>
                  </a:lnTo>
                  <a:lnTo>
                    <a:pt x="135521" y="124620"/>
                  </a:lnTo>
                  <a:cubicBezTo>
                    <a:pt x="114751" y="130772"/>
                    <a:pt x="31671" y="145390"/>
                    <a:pt x="10901" y="124620"/>
                  </a:cubicBezTo>
                  <a:cubicBezTo>
                    <a:pt x="-9869" y="103850"/>
                    <a:pt x="4220" y="20770"/>
                    <a:pt x="109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endParaRPr lang="zh-CN" altLang="en-US" sz="76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查看对象的信息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500" y="2494280"/>
            <a:ext cx="3927475" cy="27089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45555" y="3140075"/>
            <a:ext cx="4554855" cy="160083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>
            <p:custDataLst>
              <p:tags r:id="rId1"/>
            </p:custDataLst>
          </p:nvPr>
        </p:nvGrpSpPr>
        <p:grpSpPr>
          <a:xfrm>
            <a:off x="4906275" y="1881299"/>
            <a:ext cx="5963694" cy="4285503"/>
            <a:chOff x="4598559" y="2592993"/>
            <a:chExt cx="3734103" cy="2683322"/>
          </a:xfrm>
        </p:grpSpPr>
        <p:pic>
          <p:nvPicPr>
            <p:cNvPr id="10" name="MH_Other_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 flipV="1">
              <a:off x="4598559" y="2592993"/>
              <a:ext cx="61876" cy="1840492"/>
            </a:xfrm>
            <a:prstGeom prst="rect">
              <a:avLst/>
            </a:prstGeom>
          </p:spPr>
        </p:pic>
        <p:pic>
          <p:nvPicPr>
            <p:cNvPr id="21" name="MH_Other_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 flipV="1">
              <a:off x="4798551" y="3211910"/>
              <a:ext cx="67855" cy="2018335"/>
            </a:xfrm>
            <a:prstGeom prst="rect">
              <a:avLst/>
            </a:prstGeom>
          </p:spPr>
        </p:pic>
        <p:sp>
          <p:nvSpPr>
            <p:cNvPr id="15" name="MH_Other_4"/>
            <p:cNvSpPr/>
            <p:nvPr>
              <p:custDataLst>
                <p:tags r:id="rId6"/>
              </p:custDataLst>
            </p:nvPr>
          </p:nvSpPr>
          <p:spPr>
            <a:xfrm flipH="1">
              <a:off x="8139704" y="5081635"/>
              <a:ext cx="192958" cy="194680"/>
            </a:xfrm>
            <a:custGeom>
              <a:avLst/>
              <a:gdLst>
                <a:gd name="connsiteX0" fmla="*/ 0 w 124620"/>
                <a:gd name="connsiteY0" fmla="*/ 0 h 124620"/>
                <a:gd name="connsiteX1" fmla="*/ 40085 w 124620"/>
                <a:gd name="connsiteY1" fmla="*/ 0 h 124620"/>
                <a:gd name="connsiteX2" fmla="*/ 40085 w 124620"/>
                <a:gd name="connsiteY2" fmla="*/ 87710 h 124620"/>
                <a:gd name="connsiteX3" fmla="*/ 124620 w 124620"/>
                <a:gd name="connsiteY3" fmla="*/ 87710 h 124620"/>
                <a:gd name="connsiteX4" fmla="*/ 124620 w 124620"/>
                <a:gd name="connsiteY4" fmla="*/ 124620 h 124620"/>
                <a:gd name="connsiteX5" fmla="*/ 0 w 124620"/>
                <a:gd name="connsiteY5" fmla="*/ 124620 h 124620"/>
                <a:gd name="connsiteX6" fmla="*/ 0 w 124620"/>
                <a:gd name="connsiteY6" fmla="*/ 0 h 124620"/>
                <a:gd name="connsiteX0-1" fmla="*/ 10901 w 135521"/>
                <a:gd name="connsiteY0-2" fmla="*/ 0 h 135375"/>
                <a:gd name="connsiteX1-3" fmla="*/ 50986 w 135521"/>
                <a:gd name="connsiteY1-4" fmla="*/ 0 h 135375"/>
                <a:gd name="connsiteX2-5" fmla="*/ 50986 w 135521"/>
                <a:gd name="connsiteY2-6" fmla="*/ 87710 h 135375"/>
                <a:gd name="connsiteX3-7" fmla="*/ 135521 w 135521"/>
                <a:gd name="connsiteY3-8" fmla="*/ 87710 h 135375"/>
                <a:gd name="connsiteX4-9" fmla="*/ 135521 w 135521"/>
                <a:gd name="connsiteY4-10" fmla="*/ 124620 h 135375"/>
                <a:gd name="connsiteX5-11" fmla="*/ 10901 w 135521"/>
                <a:gd name="connsiteY5-12" fmla="*/ 124620 h 135375"/>
                <a:gd name="connsiteX6-13" fmla="*/ 10901 w 135521"/>
                <a:gd name="connsiteY6-14" fmla="*/ 0 h 135375"/>
                <a:gd name="connsiteX0-15" fmla="*/ 10901 w 135521"/>
                <a:gd name="connsiteY0-16" fmla="*/ 0 h 135375"/>
                <a:gd name="connsiteX1-17" fmla="*/ 50986 w 135521"/>
                <a:gd name="connsiteY1-18" fmla="*/ 0 h 135375"/>
                <a:gd name="connsiteX2-19" fmla="*/ 50986 w 135521"/>
                <a:gd name="connsiteY2-20" fmla="*/ 87710 h 135375"/>
                <a:gd name="connsiteX3-21" fmla="*/ 135521 w 135521"/>
                <a:gd name="connsiteY3-22" fmla="*/ 87710 h 135375"/>
                <a:gd name="connsiteX4-23" fmla="*/ 135521 w 135521"/>
                <a:gd name="connsiteY4-24" fmla="*/ 124620 h 135375"/>
                <a:gd name="connsiteX5-25" fmla="*/ 10901 w 135521"/>
                <a:gd name="connsiteY5-26" fmla="*/ 124620 h 135375"/>
                <a:gd name="connsiteX6-27" fmla="*/ 10901 w 135521"/>
                <a:gd name="connsiteY6-28" fmla="*/ 0 h 135375"/>
                <a:gd name="connsiteX0-29" fmla="*/ 10901 w 135521"/>
                <a:gd name="connsiteY0-30" fmla="*/ 0 h 135375"/>
                <a:gd name="connsiteX1-31" fmla="*/ 50986 w 135521"/>
                <a:gd name="connsiteY1-32" fmla="*/ 87710 h 135375"/>
                <a:gd name="connsiteX2-33" fmla="*/ 135521 w 135521"/>
                <a:gd name="connsiteY2-34" fmla="*/ 87710 h 135375"/>
                <a:gd name="connsiteX3-35" fmla="*/ 135521 w 135521"/>
                <a:gd name="connsiteY3-36" fmla="*/ 124620 h 135375"/>
                <a:gd name="connsiteX4-37" fmla="*/ 10901 w 135521"/>
                <a:gd name="connsiteY4-38" fmla="*/ 124620 h 135375"/>
                <a:gd name="connsiteX5-39" fmla="*/ 10901 w 135521"/>
                <a:gd name="connsiteY5-40" fmla="*/ 0 h 135375"/>
                <a:gd name="connsiteX0-41" fmla="*/ 10901 w 135521"/>
                <a:gd name="connsiteY0-42" fmla="*/ 0 h 135375"/>
                <a:gd name="connsiteX1-43" fmla="*/ 50986 w 135521"/>
                <a:gd name="connsiteY1-44" fmla="*/ 87710 h 135375"/>
                <a:gd name="connsiteX2-45" fmla="*/ 135521 w 135521"/>
                <a:gd name="connsiteY2-46" fmla="*/ 124620 h 135375"/>
                <a:gd name="connsiteX3-47" fmla="*/ 10901 w 135521"/>
                <a:gd name="connsiteY3-48" fmla="*/ 124620 h 135375"/>
                <a:gd name="connsiteX4-49" fmla="*/ 10901 w 135521"/>
                <a:gd name="connsiteY4-50" fmla="*/ 0 h 135375"/>
                <a:gd name="connsiteX0-51" fmla="*/ 10901 w 135521"/>
                <a:gd name="connsiteY0-52" fmla="*/ 0 h 135375"/>
                <a:gd name="connsiteX1-53" fmla="*/ 39080 w 135521"/>
                <a:gd name="connsiteY1-54" fmla="*/ 101997 h 135375"/>
                <a:gd name="connsiteX2-55" fmla="*/ 135521 w 135521"/>
                <a:gd name="connsiteY2-56" fmla="*/ 124620 h 135375"/>
                <a:gd name="connsiteX3-57" fmla="*/ 10901 w 135521"/>
                <a:gd name="connsiteY3-58" fmla="*/ 124620 h 135375"/>
                <a:gd name="connsiteX4-59" fmla="*/ 10901 w 135521"/>
                <a:gd name="connsiteY4-60" fmla="*/ 0 h 135375"/>
              </a:gdLst>
              <a:ahLst/>
              <a:cxnLst>
                <a:cxn ang="0">
                  <a:pos x="connsiteX0-51" y="connsiteY0-52"/>
                </a:cxn>
                <a:cxn ang="0">
                  <a:pos x="connsiteX1-53" y="connsiteY1-54"/>
                </a:cxn>
                <a:cxn ang="0">
                  <a:pos x="connsiteX2-55" y="connsiteY2-56"/>
                </a:cxn>
                <a:cxn ang="0">
                  <a:pos x="connsiteX3-57" y="connsiteY3-58"/>
                </a:cxn>
                <a:cxn ang="0">
                  <a:pos x="connsiteX4-59" y="connsiteY4-60"/>
                </a:cxn>
              </a:cxnLst>
              <a:rect l="l" t="t" r="r" b="b"/>
              <a:pathLst>
                <a:path w="135521" h="135375">
                  <a:moveTo>
                    <a:pt x="10901" y="0"/>
                  </a:moveTo>
                  <a:lnTo>
                    <a:pt x="39080" y="101997"/>
                  </a:lnTo>
                  <a:lnTo>
                    <a:pt x="135521" y="124620"/>
                  </a:lnTo>
                  <a:cubicBezTo>
                    <a:pt x="114751" y="130772"/>
                    <a:pt x="31671" y="145390"/>
                    <a:pt x="10901" y="124620"/>
                  </a:cubicBezTo>
                  <a:cubicBezTo>
                    <a:pt x="-9869" y="103850"/>
                    <a:pt x="4220" y="20770"/>
                    <a:pt x="109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endParaRPr lang="zh-CN" altLang="en-US" sz="76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16" name="MH_Other_5"/>
            <p:cNvSpPr/>
            <p:nvPr>
              <p:custDataLst>
                <p:tags r:id="rId7"/>
              </p:custDataLst>
            </p:nvPr>
          </p:nvSpPr>
          <p:spPr>
            <a:xfrm rot="5400000">
              <a:off x="5300029" y="2719049"/>
              <a:ext cx="194682" cy="192958"/>
            </a:xfrm>
            <a:custGeom>
              <a:avLst/>
              <a:gdLst>
                <a:gd name="connsiteX0" fmla="*/ 0 w 124620"/>
                <a:gd name="connsiteY0" fmla="*/ 0 h 124620"/>
                <a:gd name="connsiteX1" fmla="*/ 40085 w 124620"/>
                <a:gd name="connsiteY1" fmla="*/ 0 h 124620"/>
                <a:gd name="connsiteX2" fmla="*/ 40085 w 124620"/>
                <a:gd name="connsiteY2" fmla="*/ 87710 h 124620"/>
                <a:gd name="connsiteX3" fmla="*/ 124620 w 124620"/>
                <a:gd name="connsiteY3" fmla="*/ 87710 h 124620"/>
                <a:gd name="connsiteX4" fmla="*/ 124620 w 124620"/>
                <a:gd name="connsiteY4" fmla="*/ 124620 h 124620"/>
                <a:gd name="connsiteX5" fmla="*/ 0 w 124620"/>
                <a:gd name="connsiteY5" fmla="*/ 124620 h 124620"/>
                <a:gd name="connsiteX6" fmla="*/ 0 w 124620"/>
                <a:gd name="connsiteY6" fmla="*/ 0 h 124620"/>
                <a:gd name="connsiteX0-1" fmla="*/ 10901 w 135521"/>
                <a:gd name="connsiteY0-2" fmla="*/ 0 h 135375"/>
                <a:gd name="connsiteX1-3" fmla="*/ 50986 w 135521"/>
                <a:gd name="connsiteY1-4" fmla="*/ 0 h 135375"/>
                <a:gd name="connsiteX2-5" fmla="*/ 50986 w 135521"/>
                <a:gd name="connsiteY2-6" fmla="*/ 87710 h 135375"/>
                <a:gd name="connsiteX3-7" fmla="*/ 135521 w 135521"/>
                <a:gd name="connsiteY3-8" fmla="*/ 87710 h 135375"/>
                <a:gd name="connsiteX4-9" fmla="*/ 135521 w 135521"/>
                <a:gd name="connsiteY4-10" fmla="*/ 124620 h 135375"/>
                <a:gd name="connsiteX5-11" fmla="*/ 10901 w 135521"/>
                <a:gd name="connsiteY5-12" fmla="*/ 124620 h 135375"/>
                <a:gd name="connsiteX6-13" fmla="*/ 10901 w 135521"/>
                <a:gd name="connsiteY6-14" fmla="*/ 0 h 135375"/>
                <a:gd name="connsiteX0-15" fmla="*/ 10901 w 135521"/>
                <a:gd name="connsiteY0-16" fmla="*/ 0 h 135375"/>
                <a:gd name="connsiteX1-17" fmla="*/ 50986 w 135521"/>
                <a:gd name="connsiteY1-18" fmla="*/ 0 h 135375"/>
                <a:gd name="connsiteX2-19" fmla="*/ 50986 w 135521"/>
                <a:gd name="connsiteY2-20" fmla="*/ 87710 h 135375"/>
                <a:gd name="connsiteX3-21" fmla="*/ 135521 w 135521"/>
                <a:gd name="connsiteY3-22" fmla="*/ 87710 h 135375"/>
                <a:gd name="connsiteX4-23" fmla="*/ 135521 w 135521"/>
                <a:gd name="connsiteY4-24" fmla="*/ 124620 h 135375"/>
                <a:gd name="connsiteX5-25" fmla="*/ 10901 w 135521"/>
                <a:gd name="connsiteY5-26" fmla="*/ 124620 h 135375"/>
                <a:gd name="connsiteX6-27" fmla="*/ 10901 w 135521"/>
                <a:gd name="connsiteY6-28" fmla="*/ 0 h 135375"/>
                <a:gd name="connsiteX0-29" fmla="*/ 10901 w 135521"/>
                <a:gd name="connsiteY0-30" fmla="*/ 0 h 135375"/>
                <a:gd name="connsiteX1-31" fmla="*/ 50986 w 135521"/>
                <a:gd name="connsiteY1-32" fmla="*/ 87710 h 135375"/>
                <a:gd name="connsiteX2-33" fmla="*/ 135521 w 135521"/>
                <a:gd name="connsiteY2-34" fmla="*/ 87710 h 135375"/>
                <a:gd name="connsiteX3-35" fmla="*/ 135521 w 135521"/>
                <a:gd name="connsiteY3-36" fmla="*/ 124620 h 135375"/>
                <a:gd name="connsiteX4-37" fmla="*/ 10901 w 135521"/>
                <a:gd name="connsiteY4-38" fmla="*/ 124620 h 135375"/>
                <a:gd name="connsiteX5-39" fmla="*/ 10901 w 135521"/>
                <a:gd name="connsiteY5-40" fmla="*/ 0 h 135375"/>
                <a:gd name="connsiteX0-41" fmla="*/ 10901 w 135521"/>
                <a:gd name="connsiteY0-42" fmla="*/ 0 h 135375"/>
                <a:gd name="connsiteX1-43" fmla="*/ 50986 w 135521"/>
                <a:gd name="connsiteY1-44" fmla="*/ 87710 h 135375"/>
                <a:gd name="connsiteX2-45" fmla="*/ 135521 w 135521"/>
                <a:gd name="connsiteY2-46" fmla="*/ 124620 h 135375"/>
                <a:gd name="connsiteX3-47" fmla="*/ 10901 w 135521"/>
                <a:gd name="connsiteY3-48" fmla="*/ 124620 h 135375"/>
                <a:gd name="connsiteX4-49" fmla="*/ 10901 w 135521"/>
                <a:gd name="connsiteY4-50" fmla="*/ 0 h 135375"/>
                <a:gd name="connsiteX0-51" fmla="*/ 10901 w 135521"/>
                <a:gd name="connsiteY0-52" fmla="*/ 0 h 135375"/>
                <a:gd name="connsiteX1-53" fmla="*/ 39080 w 135521"/>
                <a:gd name="connsiteY1-54" fmla="*/ 101997 h 135375"/>
                <a:gd name="connsiteX2-55" fmla="*/ 135521 w 135521"/>
                <a:gd name="connsiteY2-56" fmla="*/ 124620 h 135375"/>
                <a:gd name="connsiteX3-57" fmla="*/ 10901 w 135521"/>
                <a:gd name="connsiteY3-58" fmla="*/ 124620 h 135375"/>
                <a:gd name="connsiteX4-59" fmla="*/ 10901 w 135521"/>
                <a:gd name="connsiteY4-60" fmla="*/ 0 h 135375"/>
              </a:gdLst>
              <a:ahLst/>
              <a:cxnLst>
                <a:cxn ang="0">
                  <a:pos x="connsiteX0-51" y="connsiteY0-52"/>
                </a:cxn>
                <a:cxn ang="0">
                  <a:pos x="connsiteX1-53" y="connsiteY1-54"/>
                </a:cxn>
                <a:cxn ang="0">
                  <a:pos x="connsiteX2-55" y="connsiteY2-56"/>
                </a:cxn>
                <a:cxn ang="0">
                  <a:pos x="connsiteX3-57" y="connsiteY3-58"/>
                </a:cxn>
                <a:cxn ang="0">
                  <a:pos x="connsiteX4-59" y="connsiteY4-60"/>
                </a:cxn>
              </a:cxnLst>
              <a:rect l="l" t="t" r="r" b="b"/>
              <a:pathLst>
                <a:path w="135521" h="135375">
                  <a:moveTo>
                    <a:pt x="10901" y="0"/>
                  </a:moveTo>
                  <a:lnTo>
                    <a:pt x="39080" y="101997"/>
                  </a:lnTo>
                  <a:lnTo>
                    <a:pt x="135521" y="124620"/>
                  </a:lnTo>
                  <a:cubicBezTo>
                    <a:pt x="114751" y="130772"/>
                    <a:pt x="31671" y="145390"/>
                    <a:pt x="10901" y="124620"/>
                  </a:cubicBezTo>
                  <a:cubicBezTo>
                    <a:pt x="-9869" y="103850"/>
                    <a:pt x="4220" y="20770"/>
                    <a:pt x="109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endParaRPr lang="zh-CN" altLang="en-US" sz="76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ym typeface="+mn-ea"/>
              </a:rPr>
              <a:t>判断变量是否是真</a:t>
            </a:r>
            <a:br>
              <a:rPr lang="zh-CN" altLang="en-US" dirty="0">
                <a:sym typeface="+mn-ea"/>
              </a:rPr>
            </a:br>
            <a:br>
              <a:rPr lang="zh-CN" altLang="en-US" dirty="0"/>
            </a:b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232848" y="2313991"/>
            <a:ext cx="4338475" cy="3862971"/>
          </a:xfrm>
        </p:spPr>
        <p:txBody>
          <a:bodyPr/>
          <a:lstStyle/>
          <a:p>
            <a:r>
              <a:rPr lang="zh-CN" altLang="en-US">
                <a:sym typeface="+mn-ea"/>
              </a:rPr>
              <a:t>console.assert()用来判断一个表达式或变量是否为真。如果结果为否，则在控制台输出一条相应信息，并且抛出一个异常</a:t>
            </a:r>
            <a:endParaRPr lang="zh-CN" altLang="en-US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855" y="2609215"/>
            <a:ext cx="3582670" cy="232156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>
            <p:custDataLst>
              <p:tags r:id="rId1"/>
            </p:custDataLst>
          </p:nvPr>
        </p:nvGrpSpPr>
        <p:grpSpPr>
          <a:xfrm>
            <a:off x="4915800" y="1891459"/>
            <a:ext cx="5963694" cy="4285503"/>
            <a:chOff x="4598559" y="2592993"/>
            <a:chExt cx="3734103" cy="2683322"/>
          </a:xfrm>
        </p:grpSpPr>
        <p:pic>
          <p:nvPicPr>
            <p:cNvPr id="10" name="MH_Other_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 flipV="1">
              <a:off x="4598559" y="2592993"/>
              <a:ext cx="61876" cy="1840492"/>
            </a:xfrm>
            <a:prstGeom prst="rect">
              <a:avLst/>
            </a:prstGeom>
          </p:spPr>
        </p:pic>
        <p:pic>
          <p:nvPicPr>
            <p:cNvPr id="21" name="MH_Other_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 flipV="1">
              <a:off x="4798551" y="3211910"/>
              <a:ext cx="67855" cy="2018335"/>
            </a:xfrm>
            <a:prstGeom prst="rect">
              <a:avLst/>
            </a:prstGeom>
          </p:spPr>
        </p:pic>
        <p:sp>
          <p:nvSpPr>
            <p:cNvPr id="15" name="MH_Other_4"/>
            <p:cNvSpPr/>
            <p:nvPr>
              <p:custDataLst>
                <p:tags r:id="rId6"/>
              </p:custDataLst>
            </p:nvPr>
          </p:nvSpPr>
          <p:spPr>
            <a:xfrm flipH="1">
              <a:off x="8139704" y="5081635"/>
              <a:ext cx="192958" cy="194680"/>
            </a:xfrm>
            <a:custGeom>
              <a:avLst/>
              <a:gdLst>
                <a:gd name="connsiteX0" fmla="*/ 0 w 124620"/>
                <a:gd name="connsiteY0" fmla="*/ 0 h 124620"/>
                <a:gd name="connsiteX1" fmla="*/ 40085 w 124620"/>
                <a:gd name="connsiteY1" fmla="*/ 0 h 124620"/>
                <a:gd name="connsiteX2" fmla="*/ 40085 w 124620"/>
                <a:gd name="connsiteY2" fmla="*/ 87710 h 124620"/>
                <a:gd name="connsiteX3" fmla="*/ 124620 w 124620"/>
                <a:gd name="connsiteY3" fmla="*/ 87710 h 124620"/>
                <a:gd name="connsiteX4" fmla="*/ 124620 w 124620"/>
                <a:gd name="connsiteY4" fmla="*/ 124620 h 124620"/>
                <a:gd name="connsiteX5" fmla="*/ 0 w 124620"/>
                <a:gd name="connsiteY5" fmla="*/ 124620 h 124620"/>
                <a:gd name="connsiteX6" fmla="*/ 0 w 124620"/>
                <a:gd name="connsiteY6" fmla="*/ 0 h 124620"/>
                <a:gd name="connsiteX0-1" fmla="*/ 10901 w 135521"/>
                <a:gd name="connsiteY0-2" fmla="*/ 0 h 135375"/>
                <a:gd name="connsiteX1-3" fmla="*/ 50986 w 135521"/>
                <a:gd name="connsiteY1-4" fmla="*/ 0 h 135375"/>
                <a:gd name="connsiteX2-5" fmla="*/ 50986 w 135521"/>
                <a:gd name="connsiteY2-6" fmla="*/ 87710 h 135375"/>
                <a:gd name="connsiteX3-7" fmla="*/ 135521 w 135521"/>
                <a:gd name="connsiteY3-8" fmla="*/ 87710 h 135375"/>
                <a:gd name="connsiteX4-9" fmla="*/ 135521 w 135521"/>
                <a:gd name="connsiteY4-10" fmla="*/ 124620 h 135375"/>
                <a:gd name="connsiteX5-11" fmla="*/ 10901 w 135521"/>
                <a:gd name="connsiteY5-12" fmla="*/ 124620 h 135375"/>
                <a:gd name="connsiteX6-13" fmla="*/ 10901 w 135521"/>
                <a:gd name="connsiteY6-14" fmla="*/ 0 h 135375"/>
                <a:gd name="connsiteX0-15" fmla="*/ 10901 w 135521"/>
                <a:gd name="connsiteY0-16" fmla="*/ 0 h 135375"/>
                <a:gd name="connsiteX1-17" fmla="*/ 50986 w 135521"/>
                <a:gd name="connsiteY1-18" fmla="*/ 0 h 135375"/>
                <a:gd name="connsiteX2-19" fmla="*/ 50986 w 135521"/>
                <a:gd name="connsiteY2-20" fmla="*/ 87710 h 135375"/>
                <a:gd name="connsiteX3-21" fmla="*/ 135521 w 135521"/>
                <a:gd name="connsiteY3-22" fmla="*/ 87710 h 135375"/>
                <a:gd name="connsiteX4-23" fmla="*/ 135521 w 135521"/>
                <a:gd name="connsiteY4-24" fmla="*/ 124620 h 135375"/>
                <a:gd name="connsiteX5-25" fmla="*/ 10901 w 135521"/>
                <a:gd name="connsiteY5-26" fmla="*/ 124620 h 135375"/>
                <a:gd name="connsiteX6-27" fmla="*/ 10901 w 135521"/>
                <a:gd name="connsiteY6-28" fmla="*/ 0 h 135375"/>
                <a:gd name="connsiteX0-29" fmla="*/ 10901 w 135521"/>
                <a:gd name="connsiteY0-30" fmla="*/ 0 h 135375"/>
                <a:gd name="connsiteX1-31" fmla="*/ 50986 w 135521"/>
                <a:gd name="connsiteY1-32" fmla="*/ 87710 h 135375"/>
                <a:gd name="connsiteX2-33" fmla="*/ 135521 w 135521"/>
                <a:gd name="connsiteY2-34" fmla="*/ 87710 h 135375"/>
                <a:gd name="connsiteX3-35" fmla="*/ 135521 w 135521"/>
                <a:gd name="connsiteY3-36" fmla="*/ 124620 h 135375"/>
                <a:gd name="connsiteX4-37" fmla="*/ 10901 w 135521"/>
                <a:gd name="connsiteY4-38" fmla="*/ 124620 h 135375"/>
                <a:gd name="connsiteX5-39" fmla="*/ 10901 w 135521"/>
                <a:gd name="connsiteY5-40" fmla="*/ 0 h 135375"/>
                <a:gd name="connsiteX0-41" fmla="*/ 10901 w 135521"/>
                <a:gd name="connsiteY0-42" fmla="*/ 0 h 135375"/>
                <a:gd name="connsiteX1-43" fmla="*/ 50986 w 135521"/>
                <a:gd name="connsiteY1-44" fmla="*/ 87710 h 135375"/>
                <a:gd name="connsiteX2-45" fmla="*/ 135521 w 135521"/>
                <a:gd name="connsiteY2-46" fmla="*/ 124620 h 135375"/>
                <a:gd name="connsiteX3-47" fmla="*/ 10901 w 135521"/>
                <a:gd name="connsiteY3-48" fmla="*/ 124620 h 135375"/>
                <a:gd name="connsiteX4-49" fmla="*/ 10901 w 135521"/>
                <a:gd name="connsiteY4-50" fmla="*/ 0 h 135375"/>
                <a:gd name="connsiteX0-51" fmla="*/ 10901 w 135521"/>
                <a:gd name="connsiteY0-52" fmla="*/ 0 h 135375"/>
                <a:gd name="connsiteX1-53" fmla="*/ 39080 w 135521"/>
                <a:gd name="connsiteY1-54" fmla="*/ 101997 h 135375"/>
                <a:gd name="connsiteX2-55" fmla="*/ 135521 w 135521"/>
                <a:gd name="connsiteY2-56" fmla="*/ 124620 h 135375"/>
                <a:gd name="connsiteX3-57" fmla="*/ 10901 w 135521"/>
                <a:gd name="connsiteY3-58" fmla="*/ 124620 h 135375"/>
                <a:gd name="connsiteX4-59" fmla="*/ 10901 w 135521"/>
                <a:gd name="connsiteY4-60" fmla="*/ 0 h 135375"/>
              </a:gdLst>
              <a:ahLst/>
              <a:cxnLst>
                <a:cxn ang="0">
                  <a:pos x="connsiteX0-51" y="connsiteY0-52"/>
                </a:cxn>
                <a:cxn ang="0">
                  <a:pos x="connsiteX1-53" y="connsiteY1-54"/>
                </a:cxn>
                <a:cxn ang="0">
                  <a:pos x="connsiteX2-55" y="connsiteY2-56"/>
                </a:cxn>
                <a:cxn ang="0">
                  <a:pos x="connsiteX3-57" y="connsiteY3-58"/>
                </a:cxn>
                <a:cxn ang="0">
                  <a:pos x="connsiteX4-59" y="connsiteY4-60"/>
                </a:cxn>
              </a:cxnLst>
              <a:rect l="l" t="t" r="r" b="b"/>
              <a:pathLst>
                <a:path w="135521" h="135375">
                  <a:moveTo>
                    <a:pt x="10901" y="0"/>
                  </a:moveTo>
                  <a:lnTo>
                    <a:pt x="39080" y="101997"/>
                  </a:lnTo>
                  <a:lnTo>
                    <a:pt x="135521" y="124620"/>
                  </a:lnTo>
                  <a:cubicBezTo>
                    <a:pt x="114751" y="130772"/>
                    <a:pt x="31671" y="145390"/>
                    <a:pt x="10901" y="124620"/>
                  </a:cubicBezTo>
                  <a:cubicBezTo>
                    <a:pt x="-9869" y="103850"/>
                    <a:pt x="4220" y="20770"/>
                    <a:pt x="109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endParaRPr lang="zh-CN" altLang="en-US" sz="76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16" name="MH_Other_5"/>
            <p:cNvSpPr/>
            <p:nvPr>
              <p:custDataLst>
                <p:tags r:id="rId7"/>
              </p:custDataLst>
            </p:nvPr>
          </p:nvSpPr>
          <p:spPr>
            <a:xfrm rot="5400000">
              <a:off x="5300029" y="2719049"/>
              <a:ext cx="194682" cy="192958"/>
            </a:xfrm>
            <a:custGeom>
              <a:avLst/>
              <a:gdLst>
                <a:gd name="connsiteX0" fmla="*/ 0 w 124620"/>
                <a:gd name="connsiteY0" fmla="*/ 0 h 124620"/>
                <a:gd name="connsiteX1" fmla="*/ 40085 w 124620"/>
                <a:gd name="connsiteY1" fmla="*/ 0 h 124620"/>
                <a:gd name="connsiteX2" fmla="*/ 40085 w 124620"/>
                <a:gd name="connsiteY2" fmla="*/ 87710 h 124620"/>
                <a:gd name="connsiteX3" fmla="*/ 124620 w 124620"/>
                <a:gd name="connsiteY3" fmla="*/ 87710 h 124620"/>
                <a:gd name="connsiteX4" fmla="*/ 124620 w 124620"/>
                <a:gd name="connsiteY4" fmla="*/ 124620 h 124620"/>
                <a:gd name="connsiteX5" fmla="*/ 0 w 124620"/>
                <a:gd name="connsiteY5" fmla="*/ 124620 h 124620"/>
                <a:gd name="connsiteX6" fmla="*/ 0 w 124620"/>
                <a:gd name="connsiteY6" fmla="*/ 0 h 124620"/>
                <a:gd name="connsiteX0-1" fmla="*/ 10901 w 135521"/>
                <a:gd name="connsiteY0-2" fmla="*/ 0 h 135375"/>
                <a:gd name="connsiteX1-3" fmla="*/ 50986 w 135521"/>
                <a:gd name="connsiteY1-4" fmla="*/ 0 h 135375"/>
                <a:gd name="connsiteX2-5" fmla="*/ 50986 w 135521"/>
                <a:gd name="connsiteY2-6" fmla="*/ 87710 h 135375"/>
                <a:gd name="connsiteX3-7" fmla="*/ 135521 w 135521"/>
                <a:gd name="connsiteY3-8" fmla="*/ 87710 h 135375"/>
                <a:gd name="connsiteX4-9" fmla="*/ 135521 w 135521"/>
                <a:gd name="connsiteY4-10" fmla="*/ 124620 h 135375"/>
                <a:gd name="connsiteX5-11" fmla="*/ 10901 w 135521"/>
                <a:gd name="connsiteY5-12" fmla="*/ 124620 h 135375"/>
                <a:gd name="connsiteX6-13" fmla="*/ 10901 w 135521"/>
                <a:gd name="connsiteY6-14" fmla="*/ 0 h 135375"/>
                <a:gd name="connsiteX0-15" fmla="*/ 10901 w 135521"/>
                <a:gd name="connsiteY0-16" fmla="*/ 0 h 135375"/>
                <a:gd name="connsiteX1-17" fmla="*/ 50986 w 135521"/>
                <a:gd name="connsiteY1-18" fmla="*/ 0 h 135375"/>
                <a:gd name="connsiteX2-19" fmla="*/ 50986 w 135521"/>
                <a:gd name="connsiteY2-20" fmla="*/ 87710 h 135375"/>
                <a:gd name="connsiteX3-21" fmla="*/ 135521 w 135521"/>
                <a:gd name="connsiteY3-22" fmla="*/ 87710 h 135375"/>
                <a:gd name="connsiteX4-23" fmla="*/ 135521 w 135521"/>
                <a:gd name="connsiteY4-24" fmla="*/ 124620 h 135375"/>
                <a:gd name="connsiteX5-25" fmla="*/ 10901 w 135521"/>
                <a:gd name="connsiteY5-26" fmla="*/ 124620 h 135375"/>
                <a:gd name="connsiteX6-27" fmla="*/ 10901 w 135521"/>
                <a:gd name="connsiteY6-28" fmla="*/ 0 h 135375"/>
                <a:gd name="connsiteX0-29" fmla="*/ 10901 w 135521"/>
                <a:gd name="connsiteY0-30" fmla="*/ 0 h 135375"/>
                <a:gd name="connsiteX1-31" fmla="*/ 50986 w 135521"/>
                <a:gd name="connsiteY1-32" fmla="*/ 87710 h 135375"/>
                <a:gd name="connsiteX2-33" fmla="*/ 135521 w 135521"/>
                <a:gd name="connsiteY2-34" fmla="*/ 87710 h 135375"/>
                <a:gd name="connsiteX3-35" fmla="*/ 135521 w 135521"/>
                <a:gd name="connsiteY3-36" fmla="*/ 124620 h 135375"/>
                <a:gd name="connsiteX4-37" fmla="*/ 10901 w 135521"/>
                <a:gd name="connsiteY4-38" fmla="*/ 124620 h 135375"/>
                <a:gd name="connsiteX5-39" fmla="*/ 10901 w 135521"/>
                <a:gd name="connsiteY5-40" fmla="*/ 0 h 135375"/>
                <a:gd name="connsiteX0-41" fmla="*/ 10901 w 135521"/>
                <a:gd name="connsiteY0-42" fmla="*/ 0 h 135375"/>
                <a:gd name="connsiteX1-43" fmla="*/ 50986 w 135521"/>
                <a:gd name="connsiteY1-44" fmla="*/ 87710 h 135375"/>
                <a:gd name="connsiteX2-45" fmla="*/ 135521 w 135521"/>
                <a:gd name="connsiteY2-46" fmla="*/ 124620 h 135375"/>
                <a:gd name="connsiteX3-47" fmla="*/ 10901 w 135521"/>
                <a:gd name="connsiteY3-48" fmla="*/ 124620 h 135375"/>
                <a:gd name="connsiteX4-49" fmla="*/ 10901 w 135521"/>
                <a:gd name="connsiteY4-50" fmla="*/ 0 h 135375"/>
                <a:gd name="connsiteX0-51" fmla="*/ 10901 w 135521"/>
                <a:gd name="connsiteY0-52" fmla="*/ 0 h 135375"/>
                <a:gd name="connsiteX1-53" fmla="*/ 39080 w 135521"/>
                <a:gd name="connsiteY1-54" fmla="*/ 101997 h 135375"/>
                <a:gd name="connsiteX2-55" fmla="*/ 135521 w 135521"/>
                <a:gd name="connsiteY2-56" fmla="*/ 124620 h 135375"/>
                <a:gd name="connsiteX3-57" fmla="*/ 10901 w 135521"/>
                <a:gd name="connsiteY3-58" fmla="*/ 124620 h 135375"/>
                <a:gd name="connsiteX4-59" fmla="*/ 10901 w 135521"/>
                <a:gd name="connsiteY4-60" fmla="*/ 0 h 135375"/>
              </a:gdLst>
              <a:ahLst/>
              <a:cxnLst>
                <a:cxn ang="0">
                  <a:pos x="connsiteX0-51" y="connsiteY0-52"/>
                </a:cxn>
                <a:cxn ang="0">
                  <a:pos x="connsiteX1-53" y="connsiteY1-54"/>
                </a:cxn>
                <a:cxn ang="0">
                  <a:pos x="connsiteX2-55" y="connsiteY2-56"/>
                </a:cxn>
                <a:cxn ang="0">
                  <a:pos x="connsiteX3-57" y="connsiteY3-58"/>
                </a:cxn>
                <a:cxn ang="0">
                  <a:pos x="connsiteX4-59" y="connsiteY4-60"/>
                </a:cxn>
              </a:cxnLst>
              <a:rect l="l" t="t" r="r" b="b"/>
              <a:pathLst>
                <a:path w="135521" h="135375">
                  <a:moveTo>
                    <a:pt x="10901" y="0"/>
                  </a:moveTo>
                  <a:lnTo>
                    <a:pt x="39080" y="101997"/>
                  </a:lnTo>
                  <a:lnTo>
                    <a:pt x="135521" y="124620"/>
                  </a:lnTo>
                  <a:cubicBezTo>
                    <a:pt x="114751" y="130772"/>
                    <a:pt x="31671" y="145390"/>
                    <a:pt x="10901" y="124620"/>
                  </a:cubicBezTo>
                  <a:cubicBezTo>
                    <a:pt x="-9869" y="103850"/>
                    <a:pt x="4220" y="20770"/>
                    <a:pt x="109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endParaRPr lang="zh-CN" altLang="en-US" sz="76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追踪函数的调用轨迹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5415" y="2546985"/>
            <a:ext cx="3966845" cy="27641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1090" y="2402840"/>
            <a:ext cx="2947670" cy="285559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>
            <p:custDataLst>
              <p:tags r:id="rId1"/>
            </p:custDataLst>
          </p:nvPr>
        </p:nvGrpSpPr>
        <p:grpSpPr>
          <a:xfrm>
            <a:off x="4915800" y="1891459"/>
            <a:ext cx="5963694" cy="4285503"/>
            <a:chOff x="4598559" y="2592993"/>
            <a:chExt cx="3734103" cy="2683322"/>
          </a:xfrm>
        </p:grpSpPr>
        <p:pic>
          <p:nvPicPr>
            <p:cNvPr id="10" name="MH_Other_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 flipV="1">
              <a:off x="4598559" y="2592993"/>
              <a:ext cx="61876" cy="1840492"/>
            </a:xfrm>
            <a:prstGeom prst="rect">
              <a:avLst/>
            </a:prstGeom>
          </p:spPr>
        </p:pic>
        <p:pic>
          <p:nvPicPr>
            <p:cNvPr id="21" name="MH_Other_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 flipV="1">
              <a:off x="4798551" y="3211910"/>
              <a:ext cx="67855" cy="2018335"/>
            </a:xfrm>
            <a:prstGeom prst="rect">
              <a:avLst/>
            </a:prstGeom>
          </p:spPr>
        </p:pic>
        <p:sp>
          <p:nvSpPr>
            <p:cNvPr id="15" name="MH_Other_4"/>
            <p:cNvSpPr/>
            <p:nvPr>
              <p:custDataLst>
                <p:tags r:id="rId6"/>
              </p:custDataLst>
            </p:nvPr>
          </p:nvSpPr>
          <p:spPr>
            <a:xfrm flipH="1">
              <a:off x="8139704" y="5081635"/>
              <a:ext cx="192958" cy="194680"/>
            </a:xfrm>
            <a:custGeom>
              <a:avLst/>
              <a:gdLst>
                <a:gd name="connsiteX0" fmla="*/ 0 w 124620"/>
                <a:gd name="connsiteY0" fmla="*/ 0 h 124620"/>
                <a:gd name="connsiteX1" fmla="*/ 40085 w 124620"/>
                <a:gd name="connsiteY1" fmla="*/ 0 h 124620"/>
                <a:gd name="connsiteX2" fmla="*/ 40085 w 124620"/>
                <a:gd name="connsiteY2" fmla="*/ 87710 h 124620"/>
                <a:gd name="connsiteX3" fmla="*/ 124620 w 124620"/>
                <a:gd name="connsiteY3" fmla="*/ 87710 h 124620"/>
                <a:gd name="connsiteX4" fmla="*/ 124620 w 124620"/>
                <a:gd name="connsiteY4" fmla="*/ 124620 h 124620"/>
                <a:gd name="connsiteX5" fmla="*/ 0 w 124620"/>
                <a:gd name="connsiteY5" fmla="*/ 124620 h 124620"/>
                <a:gd name="connsiteX6" fmla="*/ 0 w 124620"/>
                <a:gd name="connsiteY6" fmla="*/ 0 h 124620"/>
                <a:gd name="connsiteX0-1" fmla="*/ 10901 w 135521"/>
                <a:gd name="connsiteY0-2" fmla="*/ 0 h 135375"/>
                <a:gd name="connsiteX1-3" fmla="*/ 50986 w 135521"/>
                <a:gd name="connsiteY1-4" fmla="*/ 0 h 135375"/>
                <a:gd name="connsiteX2-5" fmla="*/ 50986 w 135521"/>
                <a:gd name="connsiteY2-6" fmla="*/ 87710 h 135375"/>
                <a:gd name="connsiteX3-7" fmla="*/ 135521 w 135521"/>
                <a:gd name="connsiteY3-8" fmla="*/ 87710 h 135375"/>
                <a:gd name="connsiteX4-9" fmla="*/ 135521 w 135521"/>
                <a:gd name="connsiteY4-10" fmla="*/ 124620 h 135375"/>
                <a:gd name="connsiteX5-11" fmla="*/ 10901 w 135521"/>
                <a:gd name="connsiteY5-12" fmla="*/ 124620 h 135375"/>
                <a:gd name="connsiteX6-13" fmla="*/ 10901 w 135521"/>
                <a:gd name="connsiteY6-14" fmla="*/ 0 h 135375"/>
                <a:gd name="connsiteX0-15" fmla="*/ 10901 w 135521"/>
                <a:gd name="connsiteY0-16" fmla="*/ 0 h 135375"/>
                <a:gd name="connsiteX1-17" fmla="*/ 50986 w 135521"/>
                <a:gd name="connsiteY1-18" fmla="*/ 0 h 135375"/>
                <a:gd name="connsiteX2-19" fmla="*/ 50986 w 135521"/>
                <a:gd name="connsiteY2-20" fmla="*/ 87710 h 135375"/>
                <a:gd name="connsiteX3-21" fmla="*/ 135521 w 135521"/>
                <a:gd name="connsiteY3-22" fmla="*/ 87710 h 135375"/>
                <a:gd name="connsiteX4-23" fmla="*/ 135521 w 135521"/>
                <a:gd name="connsiteY4-24" fmla="*/ 124620 h 135375"/>
                <a:gd name="connsiteX5-25" fmla="*/ 10901 w 135521"/>
                <a:gd name="connsiteY5-26" fmla="*/ 124620 h 135375"/>
                <a:gd name="connsiteX6-27" fmla="*/ 10901 w 135521"/>
                <a:gd name="connsiteY6-28" fmla="*/ 0 h 135375"/>
                <a:gd name="connsiteX0-29" fmla="*/ 10901 w 135521"/>
                <a:gd name="connsiteY0-30" fmla="*/ 0 h 135375"/>
                <a:gd name="connsiteX1-31" fmla="*/ 50986 w 135521"/>
                <a:gd name="connsiteY1-32" fmla="*/ 87710 h 135375"/>
                <a:gd name="connsiteX2-33" fmla="*/ 135521 w 135521"/>
                <a:gd name="connsiteY2-34" fmla="*/ 87710 h 135375"/>
                <a:gd name="connsiteX3-35" fmla="*/ 135521 w 135521"/>
                <a:gd name="connsiteY3-36" fmla="*/ 124620 h 135375"/>
                <a:gd name="connsiteX4-37" fmla="*/ 10901 w 135521"/>
                <a:gd name="connsiteY4-38" fmla="*/ 124620 h 135375"/>
                <a:gd name="connsiteX5-39" fmla="*/ 10901 w 135521"/>
                <a:gd name="connsiteY5-40" fmla="*/ 0 h 135375"/>
                <a:gd name="connsiteX0-41" fmla="*/ 10901 w 135521"/>
                <a:gd name="connsiteY0-42" fmla="*/ 0 h 135375"/>
                <a:gd name="connsiteX1-43" fmla="*/ 50986 w 135521"/>
                <a:gd name="connsiteY1-44" fmla="*/ 87710 h 135375"/>
                <a:gd name="connsiteX2-45" fmla="*/ 135521 w 135521"/>
                <a:gd name="connsiteY2-46" fmla="*/ 124620 h 135375"/>
                <a:gd name="connsiteX3-47" fmla="*/ 10901 w 135521"/>
                <a:gd name="connsiteY3-48" fmla="*/ 124620 h 135375"/>
                <a:gd name="connsiteX4-49" fmla="*/ 10901 w 135521"/>
                <a:gd name="connsiteY4-50" fmla="*/ 0 h 135375"/>
                <a:gd name="connsiteX0-51" fmla="*/ 10901 w 135521"/>
                <a:gd name="connsiteY0-52" fmla="*/ 0 h 135375"/>
                <a:gd name="connsiteX1-53" fmla="*/ 39080 w 135521"/>
                <a:gd name="connsiteY1-54" fmla="*/ 101997 h 135375"/>
                <a:gd name="connsiteX2-55" fmla="*/ 135521 w 135521"/>
                <a:gd name="connsiteY2-56" fmla="*/ 124620 h 135375"/>
                <a:gd name="connsiteX3-57" fmla="*/ 10901 w 135521"/>
                <a:gd name="connsiteY3-58" fmla="*/ 124620 h 135375"/>
                <a:gd name="connsiteX4-59" fmla="*/ 10901 w 135521"/>
                <a:gd name="connsiteY4-60" fmla="*/ 0 h 135375"/>
              </a:gdLst>
              <a:ahLst/>
              <a:cxnLst>
                <a:cxn ang="0">
                  <a:pos x="connsiteX0-51" y="connsiteY0-52"/>
                </a:cxn>
                <a:cxn ang="0">
                  <a:pos x="connsiteX1-53" y="connsiteY1-54"/>
                </a:cxn>
                <a:cxn ang="0">
                  <a:pos x="connsiteX2-55" y="connsiteY2-56"/>
                </a:cxn>
                <a:cxn ang="0">
                  <a:pos x="connsiteX3-57" y="connsiteY3-58"/>
                </a:cxn>
                <a:cxn ang="0">
                  <a:pos x="connsiteX4-59" y="connsiteY4-60"/>
                </a:cxn>
              </a:cxnLst>
              <a:rect l="l" t="t" r="r" b="b"/>
              <a:pathLst>
                <a:path w="135521" h="135375">
                  <a:moveTo>
                    <a:pt x="10901" y="0"/>
                  </a:moveTo>
                  <a:lnTo>
                    <a:pt x="39080" y="101997"/>
                  </a:lnTo>
                  <a:lnTo>
                    <a:pt x="135521" y="124620"/>
                  </a:lnTo>
                  <a:cubicBezTo>
                    <a:pt x="114751" y="130772"/>
                    <a:pt x="31671" y="145390"/>
                    <a:pt x="10901" y="124620"/>
                  </a:cubicBezTo>
                  <a:cubicBezTo>
                    <a:pt x="-9869" y="103850"/>
                    <a:pt x="4220" y="20770"/>
                    <a:pt x="109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endParaRPr lang="zh-CN" altLang="en-US" sz="76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16" name="MH_Other_5"/>
            <p:cNvSpPr/>
            <p:nvPr>
              <p:custDataLst>
                <p:tags r:id="rId7"/>
              </p:custDataLst>
            </p:nvPr>
          </p:nvSpPr>
          <p:spPr>
            <a:xfrm rot="5400000">
              <a:off x="5300029" y="2719049"/>
              <a:ext cx="194682" cy="192958"/>
            </a:xfrm>
            <a:custGeom>
              <a:avLst/>
              <a:gdLst>
                <a:gd name="connsiteX0" fmla="*/ 0 w 124620"/>
                <a:gd name="connsiteY0" fmla="*/ 0 h 124620"/>
                <a:gd name="connsiteX1" fmla="*/ 40085 w 124620"/>
                <a:gd name="connsiteY1" fmla="*/ 0 h 124620"/>
                <a:gd name="connsiteX2" fmla="*/ 40085 w 124620"/>
                <a:gd name="connsiteY2" fmla="*/ 87710 h 124620"/>
                <a:gd name="connsiteX3" fmla="*/ 124620 w 124620"/>
                <a:gd name="connsiteY3" fmla="*/ 87710 h 124620"/>
                <a:gd name="connsiteX4" fmla="*/ 124620 w 124620"/>
                <a:gd name="connsiteY4" fmla="*/ 124620 h 124620"/>
                <a:gd name="connsiteX5" fmla="*/ 0 w 124620"/>
                <a:gd name="connsiteY5" fmla="*/ 124620 h 124620"/>
                <a:gd name="connsiteX6" fmla="*/ 0 w 124620"/>
                <a:gd name="connsiteY6" fmla="*/ 0 h 124620"/>
                <a:gd name="connsiteX0-1" fmla="*/ 10901 w 135521"/>
                <a:gd name="connsiteY0-2" fmla="*/ 0 h 135375"/>
                <a:gd name="connsiteX1-3" fmla="*/ 50986 w 135521"/>
                <a:gd name="connsiteY1-4" fmla="*/ 0 h 135375"/>
                <a:gd name="connsiteX2-5" fmla="*/ 50986 w 135521"/>
                <a:gd name="connsiteY2-6" fmla="*/ 87710 h 135375"/>
                <a:gd name="connsiteX3-7" fmla="*/ 135521 w 135521"/>
                <a:gd name="connsiteY3-8" fmla="*/ 87710 h 135375"/>
                <a:gd name="connsiteX4-9" fmla="*/ 135521 w 135521"/>
                <a:gd name="connsiteY4-10" fmla="*/ 124620 h 135375"/>
                <a:gd name="connsiteX5-11" fmla="*/ 10901 w 135521"/>
                <a:gd name="connsiteY5-12" fmla="*/ 124620 h 135375"/>
                <a:gd name="connsiteX6-13" fmla="*/ 10901 w 135521"/>
                <a:gd name="connsiteY6-14" fmla="*/ 0 h 135375"/>
                <a:gd name="connsiteX0-15" fmla="*/ 10901 w 135521"/>
                <a:gd name="connsiteY0-16" fmla="*/ 0 h 135375"/>
                <a:gd name="connsiteX1-17" fmla="*/ 50986 w 135521"/>
                <a:gd name="connsiteY1-18" fmla="*/ 0 h 135375"/>
                <a:gd name="connsiteX2-19" fmla="*/ 50986 w 135521"/>
                <a:gd name="connsiteY2-20" fmla="*/ 87710 h 135375"/>
                <a:gd name="connsiteX3-21" fmla="*/ 135521 w 135521"/>
                <a:gd name="connsiteY3-22" fmla="*/ 87710 h 135375"/>
                <a:gd name="connsiteX4-23" fmla="*/ 135521 w 135521"/>
                <a:gd name="connsiteY4-24" fmla="*/ 124620 h 135375"/>
                <a:gd name="connsiteX5-25" fmla="*/ 10901 w 135521"/>
                <a:gd name="connsiteY5-26" fmla="*/ 124620 h 135375"/>
                <a:gd name="connsiteX6-27" fmla="*/ 10901 w 135521"/>
                <a:gd name="connsiteY6-28" fmla="*/ 0 h 135375"/>
                <a:gd name="connsiteX0-29" fmla="*/ 10901 w 135521"/>
                <a:gd name="connsiteY0-30" fmla="*/ 0 h 135375"/>
                <a:gd name="connsiteX1-31" fmla="*/ 50986 w 135521"/>
                <a:gd name="connsiteY1-32" fmla="*/ 87710 h 135375"/>
                <a:gd name="connsiteX2-33" fmla="*/ 135521 w 135521"/>
                <a:gd name="connsiteY2-34" fmla="*/ 87710 h 135375"/>
                <a:gd name="connsiteX3-35" fmla="*/ 135521 w 135521"/>
                <a:gd name="connsiteY3-36" fmla="*/ 124620 h 135375"/>
                <a:gd name="connsiteX4-37" fmla="*/ 10901 w 135521"/>
                <a:gd name="connsiteY4-38" fmla="*/ 124620 h 135375"/>
                <a:gd name="connsiteX5-39" fmla="*/ 10901 w 135521"/>
                <a:gd name="connsiteY5-40" fmla="*/ 0 h 135375"/>
                <a:gd name="connsiteX0-41" fmla="*/ 10901 w 135521"/>
                <a:gd name="connsiteY0-42" fmla="*/ 0 h 135375"/>
                <a:gd name="connsiteX1-43" fmla="*/ 50986 w 135521"/>
                <a:gd name="connsiteY1-44" fmla="*/ 87710 h 135375"/>
                <a:gd name="connsiteX2-45" fmla="*/ 135521 w 135521"/>
                <a:gd name="connsiteY2-46" fmla="*/ 124620 h 135375"/>
                <a:gd name="connsiteX3-47" fmla="*/ 10901 w 135521"/>
                <a:gd name="connsiteY3-48" fmla="*/ 124620 h 135375"/>
                <a:gd name="connsiteX4-49" fmla="*/ 10901 w 135521"/>
                <a:gd name="connsiteY4-50" fmla="*/ 0 h 135375"/>
                <a:gd name="connsiteX0-51" fmla="*/ 10901 w 135521"/>
                <a:gd name="connsiteY0-52" fmla="*/ 0 h 135375"/>
                <a:gd name="connsiteX1-53" fmla="*/ 39080 w 135521"/>
                <a:gd name="connsiteY1-54" fmla="*/ 101997 h 135375"/>
                <a:gd name="connsiteX2-55" fmla="*/ 135521 w 135521"/>
                <a:gd name="connsiteY2-56" fmla="*/ 124620 h 135375"/>
                <a:gd name="connsiteX3-57" fmla="*/ 10901 w 135521"/>
                <a:gd name="connsiteY3-58" fmla="*/ 124620 h 135375"/>
                <a:gd name="connsiteX4-59" fmla="*/ 10901 w 135521"/>
                <a:gd name="connsiteY4-60" fmla="*/ 0 h 135375"/>
              </a:gdLst>
              <a:ahLst/>
              <a:cxnLst>
                <a:cxn ang="0">
                  <a:pos x="connsiteX0-51" y="connsiteY0-52"/>
                </a:cxn>
                <a:cxn ang="0">
                  <a:pos x="connsiteX1-53" y="connsiteY1-54"/>
                </a:cxn>
                <a:cxn ang="0">
                  <a:pos x="connsiteX2-55" y="connsiteY2-56"/>
                </a:cxn>
                <a:cxn ang="0">
                  <a:pos x="connsiteX3-57" y="connsiteY3-58"/>
                </a:cxn>
                <a:cxn ang="0">
                  <a:pos x="connsiteX4-59" y="connsiteY4-60"/>
                </a:cxn>
              </a:cxnLst>
              <a:rect l="l" t="t" r="r" b="b"/>
              <a:pathLst>
                <a:path w="135521" h="135375">
                  <a:moveTo>
                    <a:pt x="10901" y="0"/>
                  </a:moveTo>
                  <a:lnTo>
                    <a:pt x="39080" y="101997"/>
                  </a:lnTo>
                  <a:lnTo>
                    <a:pt x="135521" y="124620"/>
                  </a:lnTo>
                  <a:cubicBezTo>
                    <a:pt x="114751" y="130772"/>
                    <a:pt x="31671" y="145390"/>
                    <a:pt x="10901" y="124620"/>
                  </a:cubicBezTo>
                  <a:cubicBezTo>
                    <a:pt x="-9869" y="103850"/>
                    <a:pt x="4220" y="20770"/>
                    <a:pt x="109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endParaRPr lang="zh-CN" altLang="en-US" sz="76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计时功能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5725" y="2879725"/>
            <a:ext cx="4135755" cy="23933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89050" y="3388360"/>
            <a:ext cx="2610485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00BE9C"/>
                </a:solidFill>
              </a:rPr>
              <a:t>38.84ms</a:t>
            </a:r>
            <a:endParaRPr lang="zh-CN" altLang="en-US" sz="4000">
              <a:solidFill>
                <a:srgbClr val="00BE9C"/>
              </a:solidFill>
            </a:endParaRPr>
          </a:p>
        </p:txBody>
      </p:sp>
    </p:spTree>
    <p:custDataLst>
      <p:tags r:id="rId10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>
            <p:custDataLst>
              <p:tags r:id="rId1"/>
            </p:custDataLst>
          </p:nvPr>
        </p:nvGrpSpPr>
        <p:grpSpPr>
          <a:xfrm>
            <a:off x="4915800" y="1891459"/>
            <a:ext cx="5963694" cy="4285503"/>
            <a:chOff x="4598559" y="2592993"/>
            <a:chExt cx="3734103" cy="2683322"/>
          </a:xfrm>
        </p:grpSpPr>
        <p:pic>
          <p:nvPicPr>
            <p:cNvPr id="10" name="MH_Other_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 flipV="1">
              <a:off x="4598559" y="2592993"/>
              <a:ext cx="61876" cy="1840492"/>
            </a:xfrm>
            <a:prstGeom prst="rect">
              <a:avLst/>
            </a:prstGeom>
          </p:spPr>
        </p:pic>
        <p:pic>
          <p:nvPicPr>
            <p:cNvPr id="21" name="MH_Other_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 flipV="1">
              <a:off x="4798551" y="3211910"/>
              <a:ext cx="67855" cy="2018335"/>
            </a:xfrm>
            <a:prstGeom prst="rect">
              <a:avLst/>
            </a:prstGeom>
          </p:spPr>
        </p:pic>
        <p:sp>
          <p:nvSpPr>
            <p:cNvPr id="15" name="MH_Other_4"/>
            <p:cNvSpPr/>
            <p:nvPr>
              <p:custDataLst>
                <p:tags r:id="rId6"/>
              </p:custDataLst>
            </p:nvPr>
          </p:nvSpPr>
          <p:spPr>
            <a:xfrm flipH="1">
              <a:off x="8139704" y="5081635"/>
              <a:ext cx="192958" cy="194680"/>
            </a:xfrm>
            <a:custGeom>
              <a:avLst/>
              <a:gdLst>
                <a:gd name="connsiteX0" fmla="*/ 0 w 124620"/>
                <a:gd name="connsiteY0" fmla="*/ 0 h 124620"/>
                <a:gd name="connsiteX1" fmla="*/ 40085 w 124620"/>
                <a:gd name="connsiteY1" fmla="*/ 0 h 124620"/>
                <a:gd name="connsiteX2" fmla="*/ 40085 w 124620"/>
                <a:gd name="connsiteY2" fmla="*/ 87710 h 124620"/>
                <a:gd name="connsiteX3" fmla="*/ 124620 w 124620"/>
                <a:gd name="connsiteY3" fmla="*/ 87710 h 124620"/>
                <a:gd name="connsiteX4" fmla="*/ 124620 w 124620"/>
                <a:gd name="connsiteY4" fmla="*/ 124620 h 124620"/>
                <a:gd name="connsiteX5" fmla="*/ 0 w 124620"/>
                <a:gd name="connsiteY5" fmla="*/ 124620 h 124620"/>
                <a:gd name="connsiteX6" fmla="*/ 0 w 124620"/>
                <a:gd name="connsiteY6" fmla="*/ 0 h 124620"/>
                <a:gd name="connsiteX0-1" fmla="*/ 10901 w 135521"/>
                <a:gd name="connsiteY0-2" fmla="*/ 0 h 135375"/>
                <a:gd name="connsiteX1-3" fmla="*/ 50986 w 135521"/>
                <a:gd name="connsiteY1-4" fmla="*/ 0 h 135375"/>
                <a:gd name="connsiteX2-5" fmla="*/ 50986 w 135521"/>
                <a:gd name="connsiteY2-6" fmla="*/ 87710 h 135375"/>
                <a:gd name="connsiteX3-7" fmla="*/ 135521 w 135521"/>
                <a:gd name="connsiteY3-8" fmla="*/ 87710 h 135375"/>
                <a:gd name="connsiteX4-9" fmla="*/ 135521 w 135521"/>
                <a:gd name="connsiteY4-10" fmla="*/ 124620 h 135375"/>
                <a:gd name="connsiteX5-11" fmla="*/ 10901 w 135521"/>
                <a:gd name="connsiteY5-12" fmla="*/ 124620 h 135375"/>
                <a:gd name="connsiteX6-13" fmla="*/ 10901 w 135521"/>
                <a:gd name="connsiteY6-14" fmla="*/ 0 h 135375"/>
                <a:gd name="connsiteX0-15" fmla="*/ 10901 w 135521"/>
                <a:gd name="connsiteY0-16" fmla="*/ 0 h 135375"/>
                <a:gd name="connsiteX1-17" fmla="*/ 50986 w 135521"/>
                <a:gd name="connsiteY1-18" fmla="*/ 0 h 135375"/>
                <a:gd name="connsiteX2-19" fmla="*/ 50986 w 135521"/>
                <a:gd name="connsiteY2-20" fmla="*/ 87710 h 135375"/>
                <a:gd name="connsiteX3-21" fmla="*/ 135521 w 135521"/>
                <a:gd name="connsiteY3-22" fmla="*/ 87710 h 135375"/>
                <a:gd name="connsiteX4-23" fmla="*/ 135521 w 135521"/>
                <a:gd name="connsiteY4-24" fmla="*/ 124620 h 135375"/>
                <a:gd name="connsiteX5-25" fmla="*/ 10901 w 135521"/>
                <a:gd name="connsiteY5-26" fmla="*/ 124620 h 135375"/>
                <a:gd name="connsiteX6-27" fmla="*/ 10901 w 135521"/>
                <a:gd name="connsiteY6-28" fmla="*/ 0 h 135375"/>
                <a:gd name="connsiteX0-29" fmla="*/ 10901 w 135521"/>
                <a:gd name="connsiteY0-30" fmla="*/ 0 h 135375"/>
                <a:gd name="connsiteX1-31" fmla="*/ 50986 w 135521"/>
                <a:gd name="connsiteY1-32" fmla="*/ 87710 h 135375"/>
                <a:gd name="connsiteX2-33" fmla="*/ 135521 w 135521"/>
                <a:gd name="connsiteY2-34" fmla="*/ 87710 h 135375"/>
                <a:gd name="connsiteX3-35" fmla="*/ 135521 w 135521"/>
                <a:gd name="connsiteY3-36" fmla="*/ 124620 h 135375"/>
                <a:gd name="connsiteX4-37" fmla="*/ 10901 w 135521"/>
                <a:gd name="connsiteY4-38" fmla="*/ 124620 h 135375"/>
                <a:gd name="connsiteX5-39" fmla="*/ 10901 w 135521"/>
                <a:gd name="connsiteY5-40" fmla="*/ 0 h 135375"/>
                <a:gd name="connsiteX0-41" fmla="*/ 10901 w 135521"/>
                <a:gd name="connsiteY0-42" fmla="*/ 0 h 135375"/>
                <a:gd name="connsiteX1-43" fmla="*/ 50986 w 135521"/>
                <a:gd name="connsiteY1-44" fmla="*/ 87710 h 135375"/>
                <a:gd name="connsiteX2-45" fmla="*/ 135521 w 135521"/>
                <a:gd name="connsiteY2-46" fmla="*/ 124620 h 135375"/>
                <a:gd name="connsiteX3-47" fmla="*/ 10901 w 135521"/>
                <a:gd name="connsiteY3-48" fmla="*/ 124620 h 135375"/>
                <a:gd name="connsiteX4-49" fmla="*/ 10901 w 135521"/>
                <a:gd name="connsiteY4-50" fmla="*/ 0 h 135375"/>
                <a:gd name="connsiteX0-51" fmla="*/ 10901 w 135521"/>
                <a:gd name="connsiteY0-52" fmla="*/ 0 h 135375"/>
                <a:gd name="connsiteX1-53" fmla="*/ 39080 w 135521"/>
                <a:gd name="connsiteY1-54" fmla="*/ 101997 h 135375"/>
                <a:gd name="connsiteX2-55" fmla="*/ 135521 w 135521"/>
                <a:gd name="connsiteY2-56" fmla="*/ 124620 h 135375"/>
                <a:gd name="connsiteX3-57" fmla="*/ 10901 w 135521"/>
                <a:gd name="connsiteY3-58" fmla="*/ 124620 h 135375"/>
                <a:gd name="connsiteX4-59" fmla="*/ 10901 w 135521"/>
                <a:gd name="connsiteY4-60" fmla="*/ 0 h 135375"/>
              </a:gdLst>
              <a:ahLst/>
              <a:cxnLst>
                <a:cxn ang="0">
                  <a:pos x="connsiteX0-51" y="connsiteY0-52"/>
                </a:cxn>
                <a:cxn ang="0">
                  <a:pos x="connsiteX1-53" y="connsiteY1-54"/>
                </a:cxn>
                <a:cxn ang="0">
                  <a:pos x="connsiteX2-55" y="connsiteY2-56"/>
                </a:cxn>
                <a:cxn ang="0">
                  <a:pos x="connsiteX3-57" y="connsiteY3-58"/>
                </a:cxn>
                <a:cxn ang="0">
                  <a:pos x="connsiteX4-59" y="connsiteY4-60"/>
                </a:cxn>
              </a:cxnLst>
              <a:rect l="l" t="t" r="r" b="b"/>
              <a:pathLst>
                <a:path w="135521" h="135375">
                  <a:moveTo>
                    <a:pt x="10901" y="0"/>
                  </a:moveTo>
                  <a:lnTo>
                    <a:pt x="39080" y="101997"/>
                  </a:lnTo>
                  <a:lnTo>
                    <a:pt x="135521" y="124620"/>
                  </a:lnTo>
                  <a:cubicBezTo>
                    <a:pt x="114751" y="130772"/>
                    <a:pt x="31671" y="145390"/>
                    <a:pt x="10901" y="124620"/>
                  </a:cubicBezTo>
                  <a:cubicBezTo>
                    <a:pt x="-9869" y="103850"/>
                    <a:pt x="4220" y="20770"/>
                    <a:pt x="109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endParaRPr lang="zh-CN" altLang="en-US" sz="76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16" name="MH_Other_5"/>
            <p:cNvSpPr/>
            <p:nvPr>
              <p:custDataLst>
                <p:tags r:id="rId7"/>
              </p:custDataLst>
            </p:nvPr>
          </p:nvSpPr>
          <p:spPr>
            <a:xfrm rot="5400000">
              <a:off x="5300029" y="2719049"/>
              <a:ext cx="194682" cy="192958"/>
            </a:xfrm>
            <a:custGeom>
              <a:avLst/>
              <a:gdLst>
                <a:gd name="connsiteX0" fmla="*/ 0 w 124620"/>
                <a:gd name="connsiteY0" fmla="*/ 0 h 124620"/>
                <a:gd name="connsiteX1" fmla="*/ 40085 w 124620"/>
                <a:gd name="connsiteY1" fmla="*/ 0 h 124620"/>
                <a:gd name="connsiteX2" fmla="*/ 40085 w 124620"/>
                <a:gd name="connsiteY2" fmla="*/ 87710 h 124620"/>
                <a:gd name="connsiteX3" fmla="*/ 124620 w 124620"/>
                <a:gd name="connsiteY3" fmla="*/ 87710 h 124620"/>
                <a:gd name="connsiteX4" fmla="*/ 124620 w 124620"/>
                <a:gd name="connsiteY4" fmla="*/ 124620 h 124620"/>
                <a:gd name="connsiteX5" fmla="*/ 0 w 124620"/>
                <a:gd name="connsiteY5" fmla="*/ 124620 h 124620"/>
                <a:gd name="connsiteX6" fmla="*/ 0 w 124620"/>
                <a:gd name="connsiteY6" fmla="*/ 0 h 124620"/>
                <a:gd name="connsiteX0-1" fmla="*/ 10901 w 135521"/>
                <a:gd name="connsiteY0-2" fmla="*/ 0 h 135375"/>
                <a:gd name="connsiteX1-3" fmla="*/ 50986 w 135521"/>
                <a:gd name="connsiteY1-4" fmla="*/ 0 h 135375"/>
                <a:gd name="connsiteX2-5" fmla="*/ 50986 w 135521"/>
                <a:gd name="connsiteY2-6" fmla="*/ 87710 h 135375"/>
                <a:gd name="connsiteX3-7" fmla="*/ 135521 w 135521"/>
                <a:gd name="connsiteY3-8" fmla="*/ 87710 h 135375"/>
                <a:gd name="connsiteX4-9" fmla="*/ 135521 w 135521"/>
                <a:gd name="connsiteY4-10" fmla="*/ 124620 h 135375"/>
                <a:gd name="connsiteX5-11" fmla="*/ 10901 w 135521"/>
                <a:gd name="connsiteY5-12" fmla="*/ 124620 h 135375"/>
                <a:gd name="connsiteX6-13" fmla="*/ 10901 w 135521"/>
                <a:gd name="connsiteY6-14" fmla="*/ 0 h 135375"/>
                <a:gd name="connsiteX0-15" fmla="*/ 10901 w 135521"/>
                <a:gd name="connsiteY0-16" fmla="*/ 0 h 135375"/>
                <a:gd name="connsiteX1-17" fmla="*/ 50986 w 135521"/>
                <a:gd name="connsiteY1-18" fmla="*/ 0 h 135375"/>
                <a:gd name="connsiteX2-19" fmla="*/ 50986 w 135521"/>
                <a:gd name="connsiteY2-20" fmla="*/ 87710 h 135375"/>
                <a:gd name="connsiteX3-21" fmla="*/ 135521 w 135521"/>
                <a:gd name="connsiteY3-22" fmla="*/ 87710 h 135375"/>
                <a:gd name="connsiteX4-23" fmla="*/ 135521 w 135521"/>
                <a:gd name="connsiteY4-24" fmla="*/ 124620 h 135375"/>
                <a:gd name="connsiteX5-25" fmla="*/ 10901 w 135521"/>
                <a:gd name="connsiteY5-26" fmla="*/ 124620 h 135375"/>
                <a:gd name="connsiteX6-27" fmla="*/ 10901 w 135521"/>
                <a:gd name="connsiteY6-28" fmla="*/ 0 h 135375"/>
                <a:gd name="connsiteX0-29" fmla="*/ 10901 w 135521"/>
                <a:gd name="connsiteY0-30" fmla="*/ 0 h 135375"/>
                <a:gd name="connsiteX1-31" fmla="*/ 50986 w 135521"/>
                <a:gd name="connsiteY1-32" fmla="*/ 87710 h 135375"/>
                <a:gd name="connsiteX2-33" fmla="*/ 135521 w 135521"/>
                <a:gd name="connsiteY2-34" fmla="*/ 87710 h 135375"/>
                <a:gd name="connsiteX3-35" fmla="*/ 135521 w 135521"/>
                <a:gd name="connsiteY3-36" fmla="*/ 124620 h 135375"/>
                <a:gd name="connsiteX4-37" fmla="*/ 10901 w 135521"/>
                <a:gd name="connsiteY4-38" fmla="*/ 124620 h 135375"/>
                <a:gd name="connsiteX5-39" fmla="*/ 10901 w 135521"/>
                <a:gd name="connsiteY5-40" fmla="*/ 0 h 135375"/>
                <a:gd name="connsiteX0-41" fmla="*/ 10901 w 135521"/>
                <a:gd name="connsiteY0-42" fmla="*/ 0 h 135375"/>
                <a:gd name="connsiteX1-43" fmla="*/ 50986 w 135521"/>
                <a:gd name="connsiteY1-44" fmla="*/ 87710 h 135375"/>
                <a:gd name="connsiteX2-45" fmla="*/ 135521 w 135521"/>
                <a:gd name="connsiteY2-46" fmla="*/ 124620 h 135375"/>
                <a:gd name="connsiteX3-47" fmla="*/ 10901 w 135521"/>
                <a:gd name="connsiteY3-48" fmla="*/ 124620 h 135375"/>
                <a:gd name="connsiteX4-49" fmla="*/ 10901 w 135521"/>
                <a:gd name="connsiteY4-50" fmla="*/ 0 h 135375"/>
                <a:gd name="connsiteX0-51" fmla="*/ 10901 w 135521"/>
                <a:gd name="connsiteY0-52" fmla="*/ 0 h 135375"/>
                <a:gd name="connsiteX1-53" fmla="*/ 39080 w 135521"/>
                <a:gd name="connsiteY1-54" fmla="*/ 101997 h 135375"/>
                <a:gd name="connsiteX2-55" fmla="*/ 135521 w 135521"/>
                <a:gd name="connsiteY2-56" fmla="*/ 124620 h 135375"/>
                <a:gd name="connsiteX3-57" fmla="*/ 10901 w 135521"/>
                <a:gd name="connsiteY3-58" fmla="*/ 124620 h 135375"/>
                <a:gd name="connsiteX4-59" fmla="*/ 10901 w 135521"/>
                <a:gd name="connsiteY4-60" fmla="*/ 0 h 135375"/>
              </a:gdLst>
              <a:ahLst/>
              <a:cxnLst>
                <a:cxn ang="0">
                  <a:pos x="connsiteX0-51" y="connsiteY0-52"/>
                </a:cxn>
                <a:cxn ang="0">
                  <a:pos x="connsiteX1-53" y="connsiteY1-54"/>
                </a:cxn>
                <a:cxn ang="0">
                  <a:pos x="connsiteX2-55" y="connsiteY2-56"/>
                </a:cxn>
                <a:cxn ang="0">
                  <a:pos x="connsiteX3-57" y="connsiteY3-58"/>
                </a:cxn>
                <a:cxn ang="0">
                  <a:pos x="connsiteX4-59" y="connsiteY4-60"/>
                </a:cxn>
              </a:cxnLst>
              <a:rect l="l" t="t" r="r" b="b"/>
              <a:pathLst>
                <a:path w="135521" h="135375">
                  <a:moveTo>
                    <a:pt x="10901" y="0"/>
                  </a:moveTo>
                  <a:lnTo>
                    <a:pt x="39080" y="101997"/>
                  </a:lnTo>
                  <a:lnTo>
                    <a:pt x="135521" y="124620"/>
                  </a:lnTo>
                  <a:cubicBezTo>
                    <a:pt x="114751" y="130772"/>
                    <a:pt x="31671" y="145390"/>
                    <a:pt x="10901" y="124620"/>
                  </a:cubicBezTo>
                  <a:cubicBezTo>
                    <a:pt x="-9869" y="103850"/>
                    <a:pt x="4220" y="20770"/>
                    <a:pt x="109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endParaRPr lang="zh-CN" altLang="en-US" sz="76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console.profile()的性能分析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5860" y="1522095"/>
            <a:ext cx="2238375" cy="45808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2320" y="1736090"/>
            <a:ext cx="4809490" cy="363791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7925" y="2661920"/>
            <a:ext cx="7296150" cy="31921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885" y="690245"/>
            <a:ext cx="2590165" cy="4572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230370" y="1449070"/>
            <a:ext cx="3460750" cy="365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https://www.freecodecamp.com/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800" y="128905"/>
            <a:ext cx="10566400" cy="660082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838800" y="871200"/>
            <a:ext cx="10515600" cy="864000"/>
          </a:xfrm>
          <a:prstGeom prst="rect">
            <a:avLst/>
          </a:prstGeom>
        </p:spPr>
        <p:txBody>
          <a:bodyPr vert="horz" lIns="67101" tIns="33550" rIns="67101" bIns="33550" rtlCol="0" anchor="ctr" anchorCtr="0">
            <a:normAutofit/>
          </a:bodyPr>
          <a:lstStyle>
            <a:lvl1pPr defTabSz="295275">
              <a:lnSpc>
                <a:spcPct val="90000"/>
              </a:lnSpc>
              <a:spcBef>
                <a:spcPct val="0"/>
              </a:spcBef>
              <a:buNone/>
              <a:defRPr sz="2800" b="1" i="0" baseline="0">
                <a:solidFill>
                  <a:srgbClr val="00BE9C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3600" dirty="0"/>
              <a:t>特别鸣谢</a:t>
            </a:r>
            <a:endParaRPr lang="zh-CN" altLang="zh-CN" sz="36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865" y="1735455"/>
            <a:ext cx="7290435" cy="10934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865" y="3032125"/>
            <a:ext cx="7296150" cy="319214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rot="21210126">
            <a:off x="2588351" y="2587906"/>
            <a:ext cx="1225207" cy="19514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4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感</a:t>
            </a:r>
            <a:endParaRPr lang="zh-CN" altLang="en-US" sz="440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矩形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rot="422379">
            <a:off x="4035875" y="2318657"/>
            <a:ext cx="1225207" cy="1951437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4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谢</a:t>
            </a:r>
            <a:endParaRPr lang="zh-CN" altLang="en-US" sz="440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4" name="矩形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 rot="21179011">
            <a:off x="5483400" y="2587906"/>
            <a:ext cx="1225207" cy="1951437"/>
          </a:xfrm>
          <a:prstGeom prst="rect">
            <a:avLst/>
          </a:prstGeom>
          <a:solidFill>
            <a:srgbClr val="9BBB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4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聆</a:t>
            </a:r>
            <a:endParaRPr lang="zh-CN" altLang="en-US" sz="440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5" name="矩形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 rot="352131">
            <a:off x="6928449" y="2318657"/>
            <a:ext cx="1227677" cy="19514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4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听</a:t>
            </a:r>
            <a:endParaRPr lang="zh-CN" altLang="en-US" sz="440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6" name="矩形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 rot="21112894">
            <a:off x="8375973" y="2587906"/>
            <a:ext cx="1227677" cy="1951437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4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方正中倩_GBK"/>
              </a:rPr>
              <a:t>~</a:t>
            </a:r>
            <a:endParaRPr lang="zh-CN" altLang="en-US" sz="440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方正中倩_GBK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1340" y="1663065"/>
            <a:ext cx="8659495" cy="44456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30065" y="445770"/>
            <a:ext cx="3855720" cy="6400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600" b="1" dirty="0">
                <a:solidFill>
                  <a:schemeClr val="accent1"/>
                </a:solidFill>
                <a:latin typeface="+mj-lt"/>
                <a:ea typeface="+mj-ea"/>
                <a:cs typeface="+mj-cs"/>
                <a:sym typeface="+mn-ea"/>
              </a:rPr>
              <a:t>可以学到的技术栈</a:t>
            </a:r>
            <a:endParaRPr lang="en-US" altLang="zh-CN" sz="3600" b="1" dirty="0">
              <a:solidFill>
                <a:schemeClr val="accent1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>
            <p:custDataLst>
              <p:tags r:id="rId1"/>
            </p:custDataLst>
          </p:nvPr>
        </p:nvGrpSpPr>
        <p:grpSpPr>
          <a:xfrm>
            <a:off x="1242095" y="5443019"/>
            <a:ext cx="4352039" cy="789904"/>
            <a:chOff x="742476" y="7276183"/>
            <a:chExt cx="4352039" cy="789904"/>
          </a:xfrm>
        </p:grpSpPr>
        <p:sp>
          <p:nvSpPr>
            <p:cNvPr id="77" name="MH_Number_5"/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742476" y="7276183"/>
              <a:ext cx="665858" cy="7680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norm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200">
                  <a:latin typeface="+mn-lt"/>
                  <a:ea typeface="+mn-ea"/>
                </a:rPr>
                <a:t>5</a:t>
              </a:r>
              <a:endParaRPr lang="zh-CN" altLang="en-US" sz="3200">
                <a:latin typeface="+mn-lt"/>
                <a:ea typeface="+mn-ea"/>
              </a:endParaRPr>
            </a:p>
          </p:txBody>
        </p:sp>
        <p:sp>
          <p:nvSpPr>
            <p:cNvPr id="78" name="MH_Entry_5"/>
            <p:cNvSpPr/>
            <p:nvPr>
              <p:custDataLst>
                <p:tags r:id="rId3"/>
              </p:custDataLst>
            </p:nvPr>
          </p:nvSpPr>
          <p:spPr>
            <a:xfrm>
              <a:off x="1435658" y="7298060"/>
              <a:ext cx="3453583" cy="6693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0" tIns="0" rIns="0" bIns="0" anchor="ctr">
              <a:normAutofit/>
            </a:bodyPr>
            <a:lstStyle/>
            <a:p>
              <a:r>
                <a:rPr lang="zh-CN" altLang="en-US" spc="63" dirty="0">
                  <a:solidFill>
                    <a:srgbClr val="FFFFFF"/>
                  </a:solidFill>
                </a:rPr>
                <a:t>面试攻</a:t>
              </a:r>
              <a:r>
                <a:rPr lang="zh-CN" altLang="en-US" dirty="0">
                  <a:sym typeface="+mn-ea"/>
                </a:rPr>
                <a:t>略</a:t>
              </a:r>
              <a:endParaRPr lang="zh-CN" altLang="en-US" spc="63" dirty="0">
                <a:solidFill>
                  <a:srgbClr val="FFFFFF"/>
                </a:solidFill>
              </a:endParaRPr>
            </a:p>
          </p:txBody>
        </p:sp>
        <p:cxnSp>
          <p:nvCxnSpPr>
            <p:cNvPr id="79" name="MH_Others_5"/>
            <p:cNvCxnSpPr/>
            <p:nvPr>
              <p:custDataLst>
                <p:tags r:id="rId4"/>
              </p:custDataLst>
            </p:nvPr>
          </p:nvCxnSpPr>
          <p:spPr>
            <a:xfrm>
              <a:off x="890237" y="8066087"/>
              <a:ext cx="4204278" cy="0"/>
            </a:xfrm>
            <a:prstGeom prst="line">
              <a:avLst/>
            </a:prstGeom>
            <a:ln w="3175">
              <a:solidFill>
                <a:srgbClr val="DDDD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>
            <p:custDataLst>
              <p:tags r:id="rId5"/>
            </p:custDataLst>
          </p:nvPr>
        </p:nvGrpSpPr>
        <p:grpSpPr>
          <a:xfrm>
            <a:off x="1242095" y="2311358"/>
            <a:ext cx="4352039" cy="789904"/>
            <a:chOff x="742476" y="2367341"/>
            <a:chExt cx="4352039" cy="789904"/>
          </a:xfrm>
        </p:grpSpPr>
        <p:sp>
          <p:nvSpPr>
            <p:cNvPr id="3074" name="MH_Number_1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742476" y="2367341"/>
              <a:ext cx="665858" cy="7680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norm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200">
                  <a:latin typeface="+mn-lt"/>
                  <a:ea typeface="+mn-ea"/>
                </a:rPr>
                <a:t>1</a:t>
              </a:r>
              <a:endParaRPr lang="zh-CN" altLang="en-US" sz="3200">
                <a:latin typeface="+mn-lt"/>
                <a:ea typeface="+mn-ea"/>
              </a:endParaRPr>
            </a:p>
          </p:txBody>
        </p:sp>
        <p:sp>
          <p:nvSpPr>
            <p:cNvPr id="14" name="MH_Entry_1"/>
            <p:cNvSpPr/>
            <p:nvPr>
              <p:custDataLst>
                <p:tags r:id="rId7"/>
              </p:custDataLst>
            </p:nvPr>
          </p:nvSpPr>
          <p:spPr>
            <a:xfrm>
              <a:off x="1435658" y="2389218"/>
              <a:ext cx="3453583" cy="6693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0" tIns="0" rIns="0" bIns="0" anchor="ctr">
              <a:normAutofit/>
            </a:bodyPr>
            <a:lstStyle/>
            <a:p>
              <a:r>
                <a:rPr lang="zh-CN" altLang="en-US" spc="63" dirty="0">
                  <a:solidFill>
                    <a:srgbClr val="FFFFFF"/>
                  </a:solidFill>
                </a:rPr>
                <a:t>前端开发证书</a:t>
              </a:r>
              <a:r>
                <a:rPr lang="en-US" altLang="zh-CN" spc="63" dirty="0">
                  <a:solidFill>
                    <a:srgbClr val="FFFFFF"/>
                  </a:solidFill>
                </a:rPr>
                <a:t>(400</a:t>
              </a:r>
              <a:r>
                <a:rPr lang="zh-CN" altLang="en-US" spc="63" dirty="0">
                  <a:solidFill>
                    <a:srgbClr val="FFFFFF"/>
                  </a:solidFill>
                </a:rPr>
                <a:t>小时</a:t>
              </a:r>
              <a:r>
                <a:rPr lang="en-US" altLang="zh-CN" spc="63" dirty="0">
                  <a:solidFill>
                    <a:srgbClr val="FFFFFF"/>
                  </a:solidFill>
                </a:rPr>
                <a:t>)</a:t>
              </a:r>
              <a:endParaRPr lang="en-US" altLang="zh-CN" spc="63" dirty="0">
                <a:solidFill>
                  <a:srgbClr val="FFFFFF"/>
                </a:solidFill>
              </a:endParaRPr>
            </a:p>
          </p:txBody>
        </p:sp>
        <p:cxnSp>
          <p:nvCxnSpPr>
            <p:cNvPr id="11" name="MH_Others_1"/>
            <p:cNvCxnSpPr/>
            <p:nvPr>
              <p:custDataLst>
                <p:tags r:id="rId8"/>
              </p:custDataLst>
            </p:nvPr>
          </p:nvCxnSpPr>
          <p:spPr>
            <a:xfrm>
              <a:off x="890237" y="3157245"/>
              <a:ext cx="4204278" cy="0"/>
            </a:xfrm>
            <a:prstGeom prst="line">
              <a:avLst/>
            </a:prstGeom>
            <a:ln w="3175">
              <a:solidFill>
                <a:srgbClr val="DDDD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>
            <p:custDataLst>
              <p:tags r:id="rId9"/>
            </p:custDataLst>
          </p:nvPr>
        </p:nvGrpSpPr>
        <p:grpSpPr>
          <a:xfrm>
            <a:off x="6597866" y="2311358"/>
            <a:ext cx="4352039" cy="789904"/>
            <a:chOff x="742476" y="3594551"/>
            <a:chExt cx="4352039" cy="789904"/>
          </a:xfrm>
        </p:grpSpPr>
        <p:sp>
          <p:nvSpPr>
            <p:cNvPr id="65" name="MH_Number_2"/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742476" y="3594551"/>
              <a:ext cx="665858" cy="7680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norm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200">
                  <a:latin typeface="+mn-lt"/>
                  <a:ea typeface="+mn-ea"/>
                </a:rPr>
                <a:t>2</a:t>
              </a:r>
              <a:endParaRPr lang="zh-CN" altLang="en-US" sz="3200">
                <a:latin typeface="+mn-lt"/>
                <a:ea typeface="+mn-ea"/>
              </a:endParaRPr>
            </a:p>
          </p:txBody>
        </p:sp>
        <p:sp>
          <p:nvSpPr>
            <p:cNvPr id="66" name="MH_Entry_2"/>
            <p:cNvSpPr/>
            <p:nvPr>
              <p:custDataLst>
                <p:tags r:id="rId11"/>
              </p:custDataLst>
            </p:nvPr>
          </p:nvSpPr>
          <p:spPr>
            <a:xfrm>
              <a:off x="1435658" y="3616428"/>
              <a:ext cx="3453583" cy="6693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0" tIns="0" rIns="0" bIns="0" anchor="ctr">
              <a:normAutofit/>
            </a:bodyPr>
            <a:lstStyle/>
            <a:p>
              <a:r>
                <a:rPr lang="zh-CN" altLang="en-US" spc="63" dirty="0">
                  <a:solidFill>
                    <a:srgbClr val="FFFFFF"/>
                  </a:solidFill>
                </a:rPr>
                <a:t>数据可视化证书</a:t>
              </a:r>
              <a:r>
                <a:rPr lang="en-US" altLang="zh-CN" spc="63" dirty="0">
                  <a:solidFill>
                    <a:srgbClr val="FFFFFF"/>
                  </a:solidFill>
                </a:rPr>
                <a:t>(400</a:t>
              </a:r>
              <a:r>
                <a:rPr lang="zh-CN" altLang="en-US" spc="63" dirty="0">
                  <a:solidFill>
                    <a:srgbClr val="FFFFFF"/>
                  </a:solidFill>
                </a:rPr>
                <a:t>小时</a:t>
              </a:r>
              <a:r>
                <a:rPr lang="en-US" altLang="zh-CN" spc="63" dirty="0">
                  <a:solidFill>
                    <a:srgbClr val="FFFFFF"/>
                  </a:solidFill>
                </a:rPr>
                <a:t>)</a:t>
              </a:r>
              <a:endParaRPr lang="en-US" altLang="zh-CN" spc="63" dirty="0">
                <a:solidFill>
                  <a:srgbClr val="FFFFFF"/>
                </a:solidFill>
              </a:endParaRPr>
            </a:p>
          </p:txBody>
        </p:sp>
        <p:cxnSp>
          <p:nvCxnSpPr>
            <p:cNvPr id="67" name="MH_Others_2"/>
            <p:cNvCxnSpPr/>
            <p:nvPr>
              <p:custDataLst>
                <p:tags r:id="rId12"/>
              </p:custDataLst>
            </p:nvPr>
          </p:nvCxnSpPr>
          <p:spPr>
            <a:xfrm>
              <a:off x="890237" y="4384455"/>
              <a:ext cx="4204278" cy="0"/>
            </a:xfrm>
            <a:prstGeom prst="line">
              <a:avLst/>
            </a:prstGeom>
            <a:ln w="3175">
              <a:solidFill>
                <a:srgbClr val="DDDD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>
            <p:custDataLst>
              <p:tags r:id="rId13"/>
            </p:custDataLst>
          </p:nvPr>
        </p:nvGrpSpPr>
        <p:grpSpPr>
          <a:xfrm>
            <a:off x="1242095" y="3888127"/>
            <a:ext cx="4352039" cy="789904"/>
            <a:chOff x="742476" y="4821761"/>
            <a:chExt cx="4352039" cy="789904"/>
          </a:xfrm>
        </p:grpSpPr>
        <p:sp>
          <p:nvSpPr>
            <p:cNvPr id="69" name="MH_Number_3"/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742476" y="4821761"/>
              <a:ext cx="665858" cy="7680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norm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200">
                  <a:latin typeface="+mn-lt"/>
                  <a:ea typeface="+mn-ea"/>
                </a:rPr>
                <a:t>3</a:t>
              </a:r>
              <a:endParaRPr lang="zh-CN" altLang="en-US" sz="3200">
                <a:latin typeface="+mn-lt"/>
                <a:ea typeface="+mn-ea"/>
              </a:endParaRPr>
            </a:p>
          </p:txBody>
        </p:sp>
        <p:sp>
          <p:nvSpPr>
            <p:cNvPr id="70" name="MH_Entry_3"/>
            <p:cNvSpPr/>
            <p:nvPr>
              <p:custDataLst>
                <p:tags r:id="rId15"/>
              </p:custDataLst>
            </p:nvPr>
          </p:nvSpPr>
          <p:spPr>
            <a:xfrm>
              <a:off x="1435658" y="4843638"/>
              <a:ext cx="3453583" cy="6693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0" tIns="0" rIns="0" bIns="0" anchor="ctr">
              <a:normAutofit/>
            </a:bodyPr>
            <a:lstStyle/>
            <a:p>
              <a:r>
                <a:rPr lang="zh-CN" altLang="en-US" spc="63" dirty="0">
                  <a:solidFill>
                    <a:srgbClr val="FFFFFF"/>
                  </a:solidFill>
                </a:rPr>
                <a:t>后端开发证书</a:t>
              </a:r>
              <a:r>
                <a:rPr lang="en-US" altLang="zh-CN" spc="63" dirty="0">
                  <a:solidFill>
                    <a:srgbClr val="FFFFFF"/>
                  </a:solidFill>
                </a:rPr>
                <a:t>(400</a:t>
              </a:r>
              <a:r>
                <a:rPr lang="zh-CN" altLang="en-US" spc="63" dirty="0">
                  <a:solidFill>
                    <a:srgbClr val="FFFFFF"/>
                  </a:solidFill>
                </a:rPr>
                <a:t>小时</a:t>
              </a:r>
              <a:r>
                <a:rPr lang="en-US" altLang="zh-CN" spc="63" dirty="0">
                  <a:solidFill>
                    <a:srgbClr val="FFFFFF"/>
                  </a:solidFill>
                </a:rPr>
                <a:t>)</a:t>
              </a:r>
              <a:endParaRPr lang="en-US" altLang="zh-CN" spc="63" dirty="0">
                <a:solidFill>
                  <a:srgbClr val="FFFFFF"/>
                </a:solidFill>
              </a:endParaRPr>
            </a:p>
          </p:txBody>
        </p:sp>
        <p:cxnSp>
          <p:nvCxnSpPr>
            <p:cNvPr id="71" name="MH_Others_3"/>
            <p:cNvCxnSpPr/>
            <p:nvPr>
              <p:custDataLst>
                <p:tags r:id="rId16"/>
              </p:custDataLst>
            </p:nvPr>
          </p:nvCxnSpPr>
          <p:spPr>
            <a:xfrm>
              <a:off x="890237" y="5611665"/>
              <a:ext cx="4204278" cy="0"/>
            </a:xfrm>
            <a:prstGeom prst="line">
              <a:avLst/>
            </a:prstGeom>
            <a:ln w="3175">
              <a:solidFill>
                <a:srgbClr val="DDDD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>
            <p:custDataLst>
              <p:tags r:id="rId17"/>
            </p:custDataLst>
          </p:nvPr>
        </p:nvGrpSpPr>
        <p:grpSpPr>
          <a:xfrm>
            <a:off x="6597866" y="3888127"/>
            <a:ext cx="4352039" cy="789904"/>
            <a:chOff x="742476" y="6048971"/>
            <a:chExt cx="4352039" cy="789904"/>
          </a:xfrm>
        </p:grpSpPr>
        <p:sp>
          <p:nvSpPr>
            <p:cNvPr id="73" name="MH_Number_4"/>
            <p:cNvSpPr txBox="1"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742476" y="6048971"/>
              <a:ext cx="665858" cy="7680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norm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200">
                  <a:latin typeface="+mn-lt"/>
                  <a:ea typeface="+mn-ea"/>
                </a:rPr>
                <a:t>4</a:t>
              </a:r>
              <a:endParaRPr lang="zh-CN" altLang="en-US" sz="3200">
                <a:latin typeface="+mn-lt"/>
                <a:ea typeface="+mn-ea"/>
              </a:endParaRPr>
            </a:p>
          </p:txBody>
        </p:sp>
        <p:sp>
          <p:nvSpPr>
            <p:cNvPr id="74" name="MH_Entry_4"/>
            <p:cNvSpPr/>
            <p:nvPr>
              <p:custDataLst>
                <p:tags r:id="rId19"/>
              </p:custDataLst>
            </p:nvPr>
          </p:nvSpPr>
          <p:spPr>
            <a:xfrm>
              <a:off x="1435658" y="6070848"/>
              <a:ext cx="3453583" cy="6693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0" tIns="0" rIns="0" bIns="0" anchor="ctr">
              <a:normAutofit/>
            </a:bodyPr>
            <a:lstStyle/>
            <a:p>
              <a:r>
                <a:rPr lang="zh-CN" altLang="en-US" spc="63" dirty="0">
                  <a:solidFill>
                    <a:srgbClr val="FFFFFF"/>
                  </a:solidFill>
                </a:rPr>
                <a:t>非盈利项目</a:t>
              </a:r>
              <a:r>
                <a:rPr lang="en-US" altLang="zh-CN" spc="63" dirty="0">
                  <a:solidFill>
                    <a:srgbClr val="FFFFFF"/>
                  </a:solidFill>
                </a:rPr>
                <a:t>(800</a:t>
              </a:r>
              <a:r>
                <a:rPr lang="zh-CN" altLang="en-US" spc="63" dirty="0">
                  <a:solidFill>
                    <a:srgbClr val="FFFFFF"/>
                  </a:solidFill>
                </a:rPr>
                <a:t>小时</a:t>
              </a:r>
              <a:r>
                <a:rPr lang="en-US" altLang="zh-CN" spc="63" dirty="0">
                  <a:solidFill>
                    <a:srgbClr val="FFFFFF"/>
                  </a:solidFill>
                </a:rPr>
                <a:t>)</a:t>
              </a:r>
              <a:endParaRPr lang="en-US" altLang="zh-CN" spc="63" dirty="0">
                <a:solidFill>
                  <a:srgbClr val="FFFFFF"/>
                </a:solidFill>
              </a:endParaRPr>
            </a:p>
          </p:txBody>
        </p:sp>
        <p:cxnSp>
          <p:nvCxnSpPr>
            <p:cNvPr id="75" name="MH_Others_4"/>
            <p:cNvCxnSpPr/>
            <p:nvPr>
              <p:custDataLst>
                <p:tags r:id="rId20"/>
              </p:custDataLst>
            </p:nvPr>
          </p:nvCxnSpPr>
          <p:spPr>
            <a:xfrm>
              <a:off x="890237" y="6838875"/>
              <a:ext cx="4204278" cy="0"/>
            </a:xfrm>
            <a:prstGeom prst="line">
              <a:avLst/>
            </a:prstGeom>
            <a:ln w="3175">
              <a:solidFill>
                <a:srgbClr val="DDDD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MH_Others_3"/>
          <p:cNvSpPr txBox="1"/>
          <p:nvPr>
            <p:custDataLst>
              <p:tags r:id="rId21"/>
            </p:custDataLst>
          </p:nvPr>
        </p:nvSpPr>
        <p:spPr>
          <a:xfrm>
            <a:off x="4361228" y="1215364"/>
            <a:ext cx="3469544" cy="47683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en-US" altLang="zh-CN" sz="2000" dirty="0">
                <a:solidFill>
                  <a:srgbClr val="B2B2B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CONTENTS</a:t>
            </a:r>
            <a:endParaRPr lang="zh-CN" altLang="en-US" sz="2000" dirty="0">
              <a:solidFill>
                <a:srgbClr val="B2B2B2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7" name="MH_Others_3"/>
          <p:cNvSpPr txBox="1"/>
          <p:nvPr>
            <p:custDataLst>
              <p:tags r:id="rId22"/>
            </p:custDataLst>
          </p:nvPr>
        </p:nvSpPr>
        <p:spPr>
          <a:xfrm>
            <a:off x="4361228" y="242597"/>
            <a:ext cx="3469544" cy="10579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en-US" altLang="zh-CN" sz="48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FCC</a:t>
            </a:r>
            <a:r>
              <a:rPr lang="zh-CN" altLang="en-US" sz="48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证书</a:t>
            </a:r>
            <a:endParaRPr lang="zh-CN" altLang="en-US" sz="48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custDataLst>
      <p:tags r:id="rId2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025900" y="3268980"/>
            <a:ext cx="4690745" cy="365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tx2">
                    <a:lumMod val="75000"/>
                  </a:schemeClr>
                </a:solidFill>
              </a:rPr>
              <a:t>MEAN = MongoDB + Express + AngularJS</a:t>
            </a:r>
            <a:endParaRPr lang="zh-CN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7" name="MH_Others_3"/>
          <p:cNvSpPr txBox="1"/>
          <p:nvPr>
            <p:custDataLst>
              <p:tags r:id="rId1"/>
            </p:custDataLst>
          </p:nvPr>
        </p:nvSpPr>
        <p:spPr>
          <a:xfrm>
            <a:off x="2876550" y="2000885"/>
            <a:ext cx="6988810" cy="15582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ctr"/>
            <a:r>
              <a:rPr lang="zh-CN" altLang="en-US" sz="48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基于</a:t>
            </a:r>
            <a:r>
              <a:rPr lang="en-US" altLang="zh-CN" sz="48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MEAN</a:t>
            </a:r>
            <a:r>
              <a:rPr lang="zh-CN" altLang="en-US" sz="48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的架构的网站</a:t>
            </a:r>
            <a:endParaRPr lang="zh-CN" altLang="en-US" sz="48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22" name="pasted-image.p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54625" y="786765"/>
            <a:ext cx="2475230" cy="246824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23" name="Shape 223"/>
          <p:cNvSpPr/>
          <p:nvPr/>
        </p:nvSpPr>
        <p:spPr>
          <a:xfrm>
            <a:off x="3390488" y="3675974"/>
            <a:ext cx="6204777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4000" spc="599"/>
            </a:lvl1pPr>
          </a:lstStyle>
          <a:p>
            <a:r>
              <a:rPr dirty="0" err="1" smtClean="0">
                <a:solidFill>
                  <a:srgbClr val="14D3B1"/>
                </a:solidFill>
              </a:rPr>
              <a:t>创始人</a:t>
            </a:r>
            <a:r>
              <a:rPr lang="en-US" dirty="0" err="1" smtClean="0">
                <a:solidFill>
                  <a:srgbClr val="14D3B1"/>
                </a:solidFill>
              </a:rPr>
              <a:t>Q</a:t>
            </a:r>
            <a:r>
              <a:rPr lang="en-US" altLang="zh-CN" dirty="0" err="1" smtClean="0">
                <a:solidFill>
                  <a:srgbClr val="14D3B1"/>
                </a:solidFill>
              </a:rPr>
              <a:t>uincy</a:t>
            </a:r>
            <a:r>
              <a:rPr lang="en-US" altLang="zh-CN" dirty="0" smtClean="0">
                <a:solidFill>
                  <a:srgbClr val="14D3B1"/>
                </a:solidFill>
              </a:rPr>
              <a:t> Larson</a:t>
            </a:r>
            <a:endParaRPr lang="en-US" altLang="zh-CN" dirty="0" smtClean="0">
              <a:solidFill>
                <a:srgbClr val="14D3B1"/>
              </a:solidFill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2867025" y="4535488"/>
            <a:ext cx="7432675" cy="6997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sz="3200" dirty="0">
                <a:solidFill>
                  <a:srgbClr val="00BE9C"/>
                </a:solidFill>
              </a:rPr>
              <a:t>Learn to code and help nonprofits</a:t>
            </a:r>
            <a:endParaRPr sz="3200" dirty="0">
              <a:solidFill>
                <a:srgbClr val="00BE9C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41" name="pasted-image.p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5355" y="777875"/>
            <a:ext cx="8110855" cy="517715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MH" val="20150923145622"/>
  <p:tag name="MH_LIBRARY" val="GRAPHIC"/>
  <p:tag name="MH_ORDER" val="Freeform 9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622"/>
  <p:tag name="MH_LIBRARY" val="GRAPHIC"/>
  <p:tag name="MH_ORDER" val="TextBox 10"/>
  <p:tag name="KSO_WM_UNIT_TYPE" val="e"/>
  <p:tag name="KSO_WM_UNIT_INDEX" val="1"/>
  <p:tag name="KSO_WM_UNIT_ID" val="custom160564_12*e*1"/>
  <p:tag name="KSO_WM_UNIT_CLEAR" val="1"/>
  <p:tag name="KSO_WM_UNIT_LAYERLEVEL" val="1"/>
  <p:tag name="KSO_WM_UNIT_VALUE" val="48"/>
  <p:tag name="KSO_WM_UNIT_HIGHLIGHT" val="0"/>
  <p:tag name="KSO_WM_UNIT_COMPATIBLE" val="1"/>
  <p:tag name="KSO_WM_UNIT_PRESET_TEXT" val="chapter1"/>
</p:tagLst>
</file>

<file path=ppt/tags/tag10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h_h_a"/>
  <p:tag name="KSO_WM_UNIT_INDEX" val="1_2_2_1"/>
  <p:tag name="KSO_WM_UNIT_ID" val="custom160118_26*n_h_h_a*1_2_2_1"/>
  <p:tag name="KSO_WM_UNIT_CLEAR" val="1"/>
  <p:tag name="KSO_WM_UNIT_LAYERLEVEL" val="1_1_1_1"/>
  <p:tag name="KSO_WM_UNIT_VALUE" val="8"/>
  <p:tag name="KSO_WM_UNIT_HIGHLIGHT" val="0"/>
  <p:tag name="KSO_WM_UNIT_COMPATIBLE" val="0"/>
  <p:tag name="KSO_WM_UNIT_PRESET_TEXT_INDEX" val="3"/>
  <p:tag name="KSO_WM_UNIT_PRESET_TEXT_LEN" val="5"/>
  <p:tag name="KSO_WM_DIAGRAM_GROUP_CODE" val="n1-1"/>
</p:tagLst>
</file>

<file path=ppt/tags/tag10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KSO_WM_UNIT_TYPE" val="a"/>
  <p:tag name="KSO_WM_UNIT_INDEX" val="1"/>
  <p:tag name="KSO_WM_UNIT_ID" val="custom160564_12*a*1"/>
  <p:tag name="KSO_WM_UNIT_CLEAR" val="1"/>
  <p:tag name="KSO_WM_UNIT_LAYERLEVEL" val="1"/>
  <p:tag name="KSO_WM_UNIT_VALUE" val="1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0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622"/>
  <p:tag name="MH_LIBRARY" val="GRAPHIC"/>
  <p:tag name="MH_ORDER" val="TextBox 10"/>
  <p:tag name="KSO_WM_UNIT_TYPE" val="e"/>
  <p:tag name="KSO_WM_UNIT_INDEX" val="1"/>
  <p:tag name="KSO_WM_UNIT_ID" val="custom160564_12*e*1"/>
  <p:tag name="KSO_WM_UNIT_CLEAR" val="1"/>
  <p:tag name="KSO_WM_UNIT_LAYERLEVEL" val="1"/>
  <p:tag name="KSO_WM_UNIT_VALUE" val="48"/>
  <p:tag name="KSO_WM_UNIT_HIGHLIGHT" val="0"/>
  <p:tag name="KSO_WM_UNIT_COMPATIBLE" val="1"/>
  <p:tag name="KSO_WM_UNIT_PRESET_TEXT" val="chapter1"/>
</p:tagLst>
</file>

<file path=ppt/tags/tag103.xml><?xml version="1.0" encoding="utf-8"?>
<p:tagLst xmlns:p="http://schemas.openxmlformats.org/presentationml/2006/main">
  <p:tag name="MH" val="20150923145622"/>
  <p:tag name="MH_LIBRARY" val="GRAPHIC"/>
  <p:tag name="KSO_WM_TEMPLATE_CATEGORY" val="custom"/>
  <p:tag name="KSO_WM_TEMPLATE_INDEX" val="160564"/>
  <p:tag name="KSO_WM_TAG_VERSION" val="1.0"/>
  <p:tag name="KSO_WM_SLIDE_ID" val="custom160564_12"/>
  <p:tag name="KSO_WM_SLIDE_INDEX" val="12"/>
  <p:tag name="KSO_WM_SLIDE_ITEM_CNT" val="1"/>
  <p:tag name="KSO_WM_SLIDE_LAYOUT" val="a_e"/>
  <p:tag name="KSO_WM_SLIDE_LAYOUT_CNT" val="1_1"/>
  <p:tag name="KSO_WM_SLIDE_TYPE" val="sectionTitle"/>
  <p:tag name="KSO_WM_BEAUTIFY_FLAG" val="#wm#"/>
</p:tagLst>
</file>

<file path=ppt/tags/tag10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KSO_WM_UNIT_TYPE" val="a"/>
  <p:tag name="KSO_WM_UNIT_INDEX" val="1"/>
  <p:tag name="KSO_WM_UNIT_ID" val="custom160564_12*a*1"/>
  <p:tag name="KSO_WM_UNIT_CLEAR" val="1"/>
  <p:tag name="KSO_WM_UNIT_LAYERLEVEL" val="1"/>
  <p:tag name="KSO_WM_UNIT_VALUE" val="1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0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622"/>
  <p:tag name="MH_LIBRARY" val="GRAPHIC"/>
  <p:tag name="MH_ORDER" val="TextBox 10"/>
  <p:tag name="KSO_WM_UNIT_TYPE" val="e"/>
  <p:tag name="KSO_WM_UNIT_INDEX" val="1"/>
  <p:tag name="KSO_WM_UNIT_ID" val="custom160564_12*e*1"/>
  <p:tag name="KSO_WM_UNIT_CLEAR" val="1"/>
  <p:tag name="KSO_WM_UNIT_LAYERLEVEL" val="1"/>
  <p:tag name="KSO_WM_UNIT_VALUE" val="48"/>
  <p:tag name="KSO_WM_UNIT_HIGHLIGHT" val="0"/>
  <p:tag name="KSO_WM_UNIT_COMPATIBLE" val="1"/>
  <p:tag name="KSO_WM_UNIT_PRESET_TEXT" val="chapter1"/>
</p:tagLst>
</file>

<file path=ppt/tags/tag106.xml><?xml version="1.0" encoding="utf-8"?>
<p:tagLst xmlns:p="http://schemas.openxmlformats.org/presentationml/2006/main">
  <p:tag name="MH" val="20150923145622"/>
  <p:tag name="MH_LIBRARY" val="GRAPHIC"/>
  <p:tag name="KSO_WM_TEMPLATE_CATEGORY" val="custom"/>
  <p:tag name="KSO_WM_TEMPLATE_INDEX" val="160564"/>
  <p:tag name="KSO_WM_TAG_VERSION" val="1.0"/>
  <p:tag name="KSO_WM_SLIDE_ID" val="custom160564_12"/>
  <p:tag name="KSO_WM_SLIDE_INDEX" val="12"/>
  <p:tag name="KSO_WM_SLIDE_ITEM_CNT" val="1"/>
  <p:tag name="KSO_WM_SLIDE_LAYOUT" val="a_e"/>
  <p:tag name="KSO_WM_SLIDE_LAYOUT_CNT" val="1_1"/>
  <p:tag name="KSO_WM_SLIDE_TYPE" val="sectionTitle"/>
  <p:tag name="KSO_WM_BEAUTIFY_FLAG" val="#wm#"/>
</p:tagLst>
</file>

<file path=ppt/tags/tag10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64_26*i*0"/>
  <p:tag name="KSO_WM_TEMPLATE_CATEGORY" val="custom"/>
  <p:tag name="KSO_WM_TEMPLATE_INDEX" val="160564"/>
  <p:tag name="KSO_WM_UNIT_INDEX" val="0"/>
</p:tagLst>
</file>

<file path=ppt/tags/tag10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50553"/>
  <p:tag name="MH_LIBRARY" val="GRAPHIC"/>
  <p:tag name="MH_TYPE" val="Text"/>
  <p:tag name="MH_ORDER" val="1"/>
  <p:tag name="KSO_WM_UNIT_TYPE" val="l_h_f"/>
  <p:tag name="KSO_WM_UNIT_INDEX" val="1_1_1"/>
  <p:tag name="KSO_WM_UNIT_ID" val="custom160564_26*l_h_f*1_1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4"/>
  <p:tag name="KSO_WM_UNIT_PRESET_TEXT_LEN" val="17"/>
  <p:tag name="KSO_WM_DIAGRAM_GROUP_CODE" val="l1-3"/>
</p:tagLst>
</file>

<file path=ppt/tags/tag10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50553"/>
  <p:tag name="MH_LIBRARY" val="GRAPHIC"/>
  <p:tag name="MH_TYPE" val="SubTitle"/>
  <p:tag name="MH_ORDER" val="1"/>
  <p:tag name="KSO_WM_UNIT_TYPE" val="l_i"/>
  <p:tag name="KSO_WM_UNIT_INDEX" val="1_1"/>
  <p:tag name="KSO_WM_UNIT_ID" val="custom160564_26*l_i*1_1"/>
  <p:tag name="KSO_WM_UNIT_CLEAR" val="1"/>
  <p:tag name="KSO_WM_UNIT_LAYERLEVEL" val="1_1"/>
  <p:tag name="KSO_WM_DIAGRAM_GROUP_CODE" val="l1-3"/>
</p:tagLst>
</file>

<file path=ppt/tags/tag11.xml><?xml version="1.0" encoding="utf-8"?>
<p:tagLst xmlns:p="http://schemas.openxmlformats.org/presentationml/2006/main">
  <p:tag name="MH" val="20150923145622"/>
  <p:tag name="MH_LIBRARY" val="GRAPHIC"/>
  <p:tag name="KSO_WM_TEMPLATE_CATEGORY" val="custom"/>
  <p:tag name="KSO_WM_TEMPLATE_INDEX" val="160564"/>
  <p:tag name="KSO_WM_TAG_VERSION" val="1.0"/>
  <p:tag name="KSO_WM_SLIDE_ID" val="custom160564_12"/>
  <p:tag name="KSO_WM_SLIDE_INDEX" val="12"/>
  <p:tag name="KSO_WM_SLIDE_ITEM_CNT" val="1"/>
  <p:tag name="KSO_WM_SLIDE_LAYOUT" val="a_e"/>
  <p:tag name="KSO_WM_SLIDE_LAYOUT_CNT" val="1_1"/>
  <p:tag name="KSO_WM_SLIDE_TYPE" val="sectionTitle"/>
  <p:tag name="KSO_WM_BEAUTIFY_FLAG" val="#wm#"/>
</p:tagLst>
</file>

<file path=ppt/tags/tag11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50553"/>
  <p:tag name="MH_LIBRARY" val="GRAPHIC"/>
  <p:tag name="MH_TYPE" val="Other"/>
  <p:tag name="MH_ORDER" val="2"/>
  <p:tag name="KSO_WM_UNIT_TYPE" val="l_i"/>
  <p:tag name="KSO_WM_UNIT_INDEX" val="1_2"/>
  <p:tag name="KSO_WM_UNIT_ID" val="custom160564_26*l_i*1_2"/>
  <p:tag name="KSO_WM_UNIT_CLEAR" val="1"/>
  <p:tag name="KSO_WM_UNIT_LAYERLEVEL" val="1_1"/>
  <p:tag name="KSO_WM_DIAGRAM_GROUP_CODE" val="l1-3"/>
</p:tagLst>
</file>

<file path=ppt/tags/tag11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64_26*i*7"/>
  <p:tag name="KSO_WM_TEMPLATE_CATEGORY" val="custom"/>
  <p:tag name="KSO_WM_TEMPLATE_INDEX" val="160564"/>
  <p:tag name="KSO_WM_UNIT_INDEX" val="7"/>
</p:tagLst>
</file>

<file path=ppt/tags/tag11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50553"/>
  <p:tag name="MH_LIBRARY" val="GRAPHIC"/>
  <p:tag name="MH_TYPE" val="Text"/>
  <p:tag name="MH_ORDER" val="2"/>
  <p:tag name="KSO_WM_UNIT_TYPE" val="l_h_f"/>
  <p:tag name="KSO_WM_UNIT_INDEX" val="1_2_1"/>
  <p:tag name="KSO_WM_UNIT_ID" val="custom160564_26*l_h_f*1_2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4"/>
  <p:tag name="KSO_WM_UNIT_PRESET_TEXT_LEN" val="17"/>
  <p:tag name="KSO_WM_DIAGRAM_GROUP_CODE" val="l1-3"/>
</p:tagLst>
</file>

<file path=ppt/tags/tag11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50553"/>
  <p:tag name="MH_LIBRARY" val="GRAPHIC"/>
  <p:tag name="MH_TYPE" val="SubTitle"/>
  <p:tag name="MH_ORDER" val="2"/>
  <p:tag name="KSO_WM_UNIT_TYPE" val="l_i"/>
  <p:tag name="KSO_WM_UNIT_INDEX" val="1_3"/>
  <p:tag name="KSO_WM_UNIT_ID" val="custom160564_26*l_i*1_3"/>
  <p:tag name="KSO_WM_UNIT_CLEAR" val="1"/>
  <p:tag name="KSO_WM_UNIT_LAYERLEVEL" val="1_1"/>
  <p:tag name="KSO_WM_DIAGRAM_GROUP_CODE" val="l1-3"/>
</p:tagLst>
</file>

<file path=ppt/tags/tag11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50553"/>
  <p:tag name="MH_LIBRARY" val="GRAPHIC"/>
  <p:tag name="MH_TYPE" val="Other"/>
  <p:tag name="MH_ORDER" val="3"/>
  <p:tag name="KSO_WM_UNIT_TYPE" val="l_i"/>
  <p:tag name="KSO_WM_UNIT_INDEX" val="1_4"/>
  <p:tag name="KSO_WM_UNIT_ID" val="custom160564_26*l_i*1_4"/>
  <p:tag name="KSO_WM_UNIT_CLEAR" val="1"/>
  <p:tag name="KSO_WM_UNIT_LAYERLEVEL" val="1_1"/>
  <p:tag name="KSO_WM_DIAGRAM_GROUP_CODE" val="l1-3"/>
</p:tagLst>
</file>

<file path=ppt/tags/tag11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64_26*i*14"/>
  <p:tag name="KSO_WM_TEMPLATE_CATEGORY" val="custom"/>
  <p:tag name="KSO_WM_TEMPLATE_INDEX" val="160564"/>
  <p:tag name="KSO_WM_UNIT_INDEX" val="14"/>
</p:tagLst>
</file>

<file path=ppt/tags/tag11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50553"/>
  <p:tag name="MH_LIBRARY" val="GRAPHIC"/>
  <p:tag name="MH_TYPE" val="Text"/>
  <p:tag name="MH_ORDER" val="3"/>
  <p:tag name="KSO_WM_UNIT_TYPE" val="l_h_f"/>
  <p:tag name="KSO_WM_UNIT_INDEX" val="1_3_1"/>
  <p:tag name="KSO_WM_UNIT_ID" val="custom160564_26*l_h_f*1_3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4"/>
  <p:tag name="KSO_WM_UNIT_PRESET_TEXT_LEN" val="17"/>
  <p:tag name="KSO_WM_DIAGRAM_GROUP_CODE" val="l1-3"/>
</p:tagLst>
</file>

<file path=ppt/tags/tag11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50553"/>
  <p:tag name="MH_LIBRARY" val="GRAPHIC"/>
  <p:tag name="MH_TYPE" val="SubTitle"/>
  <p:tag name="MH_ORDER" val="3"/>
  <p:tag name="KSO_WM_UNIT_TYPE" val="l_i"/>
  <p:tag name="KSO_WM_UNIT_INDEX" val="1_5"/>
  <p:tag name="KSO_WM_UNIT_ID" val="custom160564_26*l_i*1_5"/>
  <p:tag name="KSO_WM_UNIT_CLEAR" val="1"/>
  <p:tag name="KSO_WM_UNIT_LAYERLEVEL" val="1_1"/>
  <p:tag name="KSO_WM_DIAGRAM_GROUP_CODE" val="l1-3"/>
</p:tagLst>
</file>

<file path=ppt/tags/tag11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50553"/>
  <p:tag name="MH_LIBRARY" val="GRAPHIC"/>
  <p:tag name="MH_TYPE" val="Other"/>
  <p:tag name="MH_ORDER" val="4"/>
  <p:tag name="KSO_WM_UNIT_TYPE" val="l_i"/>
  <p:tag name="KSO_WM_UNIT_INDEX" val="1_6"/>
  <p:tag name="KSO_WM_UNIT_ID" val="custom160564_26*l_i*1_6"/>
  <p:tag name="KSO_WM_UNIT_CLEAR" val="1"/>
  <p:tag name="KSO_WM_UNIT_LAYERLEVEL" val="1_1"/>
  <p:tag name="KSO_WM_DIAGRAM_GROUP_CODE" val="l1-3"/>
</p:tagLst>
</file>

<file path=ppt/tags/tag11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64_26*i*21"/>
  <p:tag name="KSO_WM_TEMPLATE_CATEGORY" val="custom"/>
  <p:tag name="KSO_WM_TEMPLATE_INDEX" val="160564"/>
  <p:tag name="KSO_WM_UNIT_INDEX" val="21"/>
</p:tagLst>
</file>

<file path=ppt/tags/tag12.xml><?xml version="1.0" encoding="utf-8"?>
<p:tagLst xmlns:p="http://schemas.openxmlformats.org/presentationml/2006/main">
  <p:tag name="KSO_WM_TEMPLATE_CATEGORY" val="custom"/>
  <p:tag name="KSO_WM_TEMPLATE_INDEX" val="160564"/>
  <p:tag name="KSO_WM_TAG_VERSION" val="1.0"/>
  <p:tag name="KSO_WM_SLIDE_ID" val="custom160564_5"/>
  <p:tag name="KSO_WM_SLIDE_INDEX" val="5"/>
  <p:tag name="KSO_WM_SLIDE_ITEM_CNT" val="2"/>
  <p:tag name="KSO_WM_SLIDE_LAYOUT" val="a_d_f"/>
  <p:tag name="KSO_WM_SLIDE_LAYOUT_CNT" val="1_1_1"/>
  <p:tag name="KSO_WM_SLIDE_TYPE" val="text"/>
  <p:tag name="KSO_WM_BEAUTIFY_FLAG" val="#wm#"/>
  <p:tag name="KSO_WM_SLIDE_POSITION" val="122*101"/>
  <p:tag name="KSO_WM_SLIDE_SIZE" val="715*419"/>
</p:tagLst>
</file>

<file path=ppt/tags/tag12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50553"/>
  <p:tag name="MH_LIBRARY" val="GRAPHIC"/>
  <p:tag name="MH_TYPE" val="Text"/>
  <p:tag name="MH_ORDER" val="4"/>
  <p:tag name="KSO_WM_UNIT_TYPE" val="l_h_f"/>
  <p:tag name="KSO_WM_UNIT_INDEX" val="1_4_1"/>
  <p:tag name="KSO_WM_UNIT_ID" val="custom160564_26*l_h_f*1_4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4"/>
  <p:tag name="KSO_WM_UNIT_PRESET_TEXT_LEN" val="17"/>
  <p:tag name="KSO_WM_DIAGRAM_GROUP_CODE" val="l1-3"/>
</p:tagLst>
</file>

<file path=ppt/tags/tag12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50553"/>
  <p:tag name="MH_LIBRARY" val="GRAPHIC"/>
  <p:tag name="MH_TYPE" val="SubTitle"/>
  <p:tag name="MH_ORDER" val="4"/>
  <p:tag name="KSO_WM_UNIT_TYPE" val="l_i"/>
  <p:tag name="KSO_WM_UNIT_INDEX" val="1_7"/>
  <p:tag name="KSO_WM_UNIT_ID" val="custom160564_26*l_i*1_7"/>
  <p:tag name="KSO_WM_UNIT_CLEAR" val="1"/>
  <p:tag name="KSO_WM_UNIT_LAYERLEVEL" val="1_1"/>
  <p:tag name="KSO_WM_DIAGRAM_GROUP_CODE" val="l1-3"/>
</p:tagLst>
</file>

<file path=ppt/tags/tag12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50553"/>
  <p:tag name="MH_LIBRARY" val="GRAPHIC"/>
  <p:tag name="MH_TYPE" val="Other"/>
  <p:tag name="MH_ORDER" val="5"/>
  <p:tag name="KSO_WM_UNIT_TYPE" val="l_i"/>
  <p:tag name="KSO_WM_UNIT_INDEX" val="1_8"/>
  <p:tag name="KSO_WM_UNIT_ID" val="custom160564_26*l_i*1_8"/>
  <p:tag name="KSO_WM_UNIT_CLEAR" val="1"/>
  <p:tag name="KSO_WM_UNIT_LAYERLEVEL" val="1_1"/>
  <p:tag name="KSO_WM_DIAGRAM_GROUP_CODE" val="l1-3"/>
</p:tagLst>
</file>

<file path=ppt/tags/tag12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64_26*i*28"/>
  <p:tag name="KSO_WM_TEMPLATE_CATEGORY" val="custom"/>
  <p:tag name="KSO_WM_TEMPLATE_INDEX" val="160564"/>
  <p:tag name="KSO_WM_UNIT_INDEX" val="28"/>
</p:tagLst>
</file>

<file path=ppt/tags/tag12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50553"/>
  <p:tag name="MH_LIBRARY" val="GRAPHIC"/>
  <p:tag name="MH_TYPE" val="Text"/>
  <p:tag name="MH_ORDER" val="5"/>
  <p:tag name="KSO_WM_UNIT_TYPE" val="l_h_f"/>
  <p:tag name="KSO_WM_UNIT_INDEX" val="1_5_1"/>
  <p:tag name="KSO_WM_UNIT_ID" val="custom160564_26*l_h_f*1_5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4"/>
  <p:tag name="KSO_WM_UNIT_PRESET_TEXT_LEN" val="17"/>
  <p:tag name="KSO_WM_DIAGRAM_GROUP_CODE" val="l1-3"/>
</p:tagLst>
</file>

<file path=ppt/tags/tag12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50553"/>
  <p:tag name="MH_LIBRARY" val="GRAPHIC"/>
  <p:tag name="MH_TYPE" val="SubTitle"/>
  <p:tag name="MH_ORDER" val="5"/>
  <p:tag name="KSO_WM_UNIT_TYPE" val="l_i"/>
  <p:tag name="KSO_WM_UNIT_INDEX" val="1_9"/>
  <p:tag name="KSO_WM_UNIT_ID" val="custom160564_26*l_i*1_9"/>
  <p:tag name="KSO_WM_UNIT_CLEAR" val="1"/>
  <p:tag name="KSO_WM_UNIT_LAYERLEVEL" val="1_1"/>
  <p:tag name="KSO_WM_DIAGRAM_GROUP_CODE" val="l1-3"/>
</p:tagLst>
</file>

<file path=ppt/tags/tag12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50553"/>
  <p:tag name="MH_LIBRARY" val="GRAPHIC"/>
  <p:tag name="MH_TYPE" val="Other"/>
  <p:tag name="MH_ORDER" val="6"/>
  <p:tag name="KSO_WM_UNIT_TYPE" val="l_i"/>
  <p:tag name="KSO_WM_UNIT_INDEX" val="1_10"/>
  <p:tag name="KSO_WM_UNIT_ID" val="custom160564_26*l_i*1_10"/>
  <p:tag name="KSO_WM_UNIT_CLEAR" val="1"/>
  <p:tag name="KSO_WM_UNIT_LAYERLEVEL" val="1_1"/>
  <p:tag name="KSO_WM_DIAGRAM_GROUP_CODE" val="l1-3"/>
</p:tagLst>
</file>

<file path=ppt/tags/tag12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64_26*i*35"/>
  <p:tag name="KSO_WM_TEMPLATE_CATEGORY" val="custom"/>
  <p:tag name="KSO_WM_TEMPLATE_INDEX" val="160564"/>
  <p:tag name="KSO_WM_UNIT_INDEX" val="35"/>
</p:tagLst>
</file>

<file path=ppt/tags/tag12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50553"/>
  <p:tag name="MH_LIBRARY" val="GRAPHIC"/>
  <p:tag name="MH_TYPE" val="Text"/>
  <p:tag name="MH_ORDER" val="4"/>
  <p:tag name="KSO_WM_UNIT_TYPE" val="l_h_f"/>
  <p:tag name="KSO_WM_UNIT_INDEX" val="1_6_1"/>
  <p:tag name="KSO_WM_UNIT_ID" val="custom160564_26*l_h_f*1_6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4"/>
  <p:tag name="KSO_WM_UNIT_PRESET_TEXT_LEN" val="17"/>
  <p:tag name="KSO_WM_DIAGRAM_GROUP_CODE" val="l1-3"/>
</p:tagLst>
</file>

<file path=ppt/tags/tag12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50553"/>
  <p:tag name="MH_LIBRARY" val="GRAPHIC"/>
  <p:tag name="MH_TYPE" val="SubTitle"/>
  <p:tag name="MH_ORDER" val="4"/>
  <p:tag name="KSO_WM_UNIT_TYPE" val="l_i"/>
  <p:tag name="KSO_WM_UNIT_INDEX" val="1_11"/>
  <p:tag name="KSO_WM_UNIT_ID" val="custom160564_26*l_i*1_11"/>
  <p:tag name="KSO_WM_UNIT_CLEAR" val="1"/>
  <p:tag name="KSO_WM_UNIT_LAYERLEVEL" val="1_1"/>
  <p:tag name="KSO_WM_DIAGRAM_GROUP_CODE" val="l1-3"/>
</p:tagLst>
</file>

<file path=ppt/tags/tag13.xml><?xml version="1.0" encoding="utf-8"?>
<p:tagLst xmlns:p="http://schemas.openxmlformats.org/presentationml/2006/main">
  <p:tag name="MH" val="20150923145210"/>
  <p:tag name="MH_LIBRARY" val="CONTENTS"/>
  <p:tag name="MH_AUTOCOLOR" val="TRUE"/>
  <p:tag name="MH_TYPE" val="CONTENTS"/>
  <p:tag name="ID" val="553526"/>
  <p:tag name="KSO_WM_TEMPLATE_CATEGORY" val="custom"/>
  <p:tag name="KSO_WM_TEMPLATE_INDEX" val="160564"/>
  <p:tag name="KSO_WM_TAG_VERSION" val="1.0"/>
  <p:tag name="KSO_WM_SLIDE_ID" val="custom160564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13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50553"/>
  <p:tag name="MH_LIBRARY" val="GRAPHIC"/>
  <p:tag name="MH_TYPE" val="Other"/>
  <p:tag name="MH_ORDER" val="5"/>
  <p:tag name="KSO_WM_UNIT_TYPE" val="l_i"/>
  <p:tag name="KSO_WM_UNIT_INDEX" val="1_12"/>
  <p:tag name="KSO_WM_UNIT_ID" val="custom160564_26*l_i*1_12"/>
  <p:tag name="KSO_WM_UNIT_CLEAR" val="1"/>
  <p:tag name="KSO_WM_UNIT_LAYERLEVEL" val="1_1"/>
  <p:tag name="KSO_WM_DIAGRAM_GROUP_CODE" val="l1-3"/>
</p:tagLst>
</file>

<file path=ppt/tags/tag13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64_26*i*0"/>
  <p:tag name="KSO_WM_TEMPLATE_CATEGORY" val="custom"/>
  <p:tag name="KSO_WM_TEMPLATE_INDEX" val="160564"/>
  <p:tag name="KSO_WM_UNIT_INDEX" val="0"/>
</p:tagLst>
</file>

<file path=ppt/tags/tag13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50553"/>
  <p:tag name="MH_LIBRARY" val="GRAPHIC"/>
  <p:tag name="MH_TYPE" val="Text"/>
  <p:tag name="MH_ORDER" val="1"/>
  <p:tag name="KSO_WM_UNIT_TYPE" val="l_h_f"/>
  <p:tag name="KSO_WM_UNIT_INDEX" val="1_1_1"/>
  <p:tag name="KSO_WM_UNIT_ID" val="custom160564_26*l_h_f*1_1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4"/>
  <p:tag name="KSO_WM_UNIT_PRESET_TEXT_LEN" val="17"/>
  <p:tag name="KSO_WM_DIAGRAM_GROUP_CODE" val="l1-3"/>
</p:tagLst>
</file>

<file path=ppt/tags/tag13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50553"/>
  <p:tag name="MH_LIBRARY" val="GRAPHIC"/>
  <p:tag name="MH_TYPE" val="SubTitle"/>
  <p:tag name="MH_ORDER" val="1"/>
  <p:tag name="KSO_WM_UNIT_TYPE" val="l_i"/>
  <p:tag name="KSO_WM_UNIT_INDEX" val="1_1"/>
  <p:tag name="KSO_WM_UNIT_ID" val="custom160564_26*l_i*1_1"/>
  <p:tag name="KSO_WM_UNIT_CLEAR" val="1"/>
  <p:tag name="KSO_WM_UNIT_LAYERLEVEL" val="1_1"/>
  <p:tag name="KSO_WM_DIAGRAM_GROUP_CODE" val="l1-3"/>
</p:tagLst>
</file>

<file path=ppt/tags/tag13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50553"/>
  <p:tag name="MH_LIBRARY" val="GRAPHIC"/>
  <p:tag name="MH_TYPE" val="Other"/>
  <p:tag name="MH_ORDER" val="2"/>
  <p:tag name="KSO_WM_UNIT_TYPE" val="l_i"/>
  <p:tag name="KSO_WM_UNIT_INDEX" val="1_2"/>
  <p:tag name="KSO_WM_UNIT_ID" val="custom160564_26*l_i*1_2"/>
  <p:tag name="KSO_WM_UNIT_CLEAR" val="1"/>
  <p:tag name="KSO_WM_UNIT_LAYERLEVEL" val="1_1"/>
  <p:tag name="KSO_WM_DIAGRAM_GROUP_CODE" val="l1-3"/>
</p:tagLst>
</file>

<file path=ppt/tags/tag13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64_26*i*7"/>
  <p:tag name="KSO_WM_TEMPLATE_CATEGORY" val="custom"/>
  <p:tag name="KSO_WM_TEMPLATE_INDEX" val="160564"/>
  <p:tag name="KSO_WM_UNIT_INDEX" val="7"/>
</p:tagLst>
</file>

<file path=ppt/tags/tag13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50553"/>
  <p:tag name="MH_LIBRARY" val="GRAPHIC"/>
  <p:tag name="MH_TYPE" val="Text"/>
  <p:tag name="MH_ORDER" val="2"/>
  <p:tag name="KSO_WM_UNIT_TYPE" val="l_h_f"/>
  <p:tag name="KSO_WM_UNIT_INDEX" val="1_2_1"/>
  <p:tag name="KSO_WM_UNIT_ID" val="custom160564_26*l_h_f*1_2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4"/>
  <p:tag name="KSO_WM_UNIT_PRESET_TEXT_LEN" val="17"/>
  <p:tag name="KSO_WM_DIAGRAM_GROUP_CODE" val="l1-3"/>
</p:tagLst>
</file>

<file path=ppt/tags/tag13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50553"/>
  <p:tag name="MH_LIBRARY" val="GRAPHIC"/>
  <p:tag name="MH_TYPE" val="SubTitle"/>
  <p:tag name="MH_ORDER" val="2"/>
  <p:tag name="KSO_WM_UNIT_TYPE" val="l_i"/>
  <p:tag name="KSO_WM_UNIT_INDEX" val="1_3"/>
  <p:tag name="KSO_WM_UNIT_ID" val="custom160564_26*l_i*1_3"/>
  <p:tag name="KSO_WM_UNIT_CLEAR" val="1"/>
  <p:tag name="KSO_WM_UNIT_LAYERLEVEL" val="1_1"/>
  <p:tag name="KSO_WM_DIAGRAM_GROUP_CODE" val="l1-3"/>
</p:tagLst>
</file>

<file path=ppt/tags/tag13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50553"/>
  <p:tag name="MH_LIBRARY" val="GRAPHIC"/>
  <p:tag name="MH_TYPE" val="Other"/>
  <p:tag name="MH_ORDER" val="3"/>
  <p:tag name="KSO_WM_UNIT_TYPE" val="l_i"/>
  <p:tag name="KSO_WM_UNIT_INDEX" val="1_4"/>
  <p:tag name="KSO_WM_UNIT_ID" val="custom160564_26*l_i*1_4"/>
  <p:tag name="KSO_WM_UNIT_CLEAR" val="1"/>
  <p:tag name="KSO_WM_UNIT_LAYERLEVEL" val="1_1"/>
  <p:tag name="KSO_WM_DIAGRAM_GROUP_CODE" val="l1-3"/>
</p:tagLst>
</file>

<file path=ppt/tags/tag13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64_26*i*14"/>
  <p:tag name="KSO_WM_TEMPLATE_CATEGORY" val="custom"/>
  <p:tag name="KSO_WM_TEMPLATE_INDEX" val="160564"/>
  <p:tag name="KSO_WM_UNIT_INDEX" val="14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64_11*i*0"/>
  <p:tag name="KSO_WM_TEMPLATE_CATEGORY" val="custom"/>
  <p:tag name="KSO_WM_TEMPLATE_INDEX" val="160564"/>
  <p:tag name="KSO_WM_UNIT_INDEX" val="0"/>
</p:tagLst>
</file>

<file path=ppt/tags/tag14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50553"/>
  <p:tag name="MH_LIBRARY" val="GRAPHIC"/>
  <p:tag name="MH_TYPE" val="Text"/>
  <p:tag name="MH_ORDER" val="3"/>
  <p:tag name="KSO_WM_UNIT_TYPE" val="l_h_f"/>
  <p:tag name="KSO_WM_UNIT_INDEX" val="1_3_1"/>
  <p:tag name="KSO_WM_UNIT_ID" val="custom160564_26*l_h_f*1_3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4"/>
  <p:tag name="KSO_WM_UNIT_PRESET_TEXT_LEN" val="17"/>
  <p:tag name="KSO_WM_DIAGRAM_GROUP_CODE" val="l1-3"/>
</p:tagLst>
</file>

<file path=ppt/tags/tag14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50553"/>
  <p:tag name="MH_LIBRARY" val="GRAPHIC"/>
  <p:tag name="MH_TYPE" val="SubTitle"/>
  <p:tag name="MH_ORDER" val="3"/>
  <p:tag name="KSO_WM_UNIT_TYPE" val="l_i"/>
  <p:tag name="KSO_WM_UNIT_INDEX" val="1_5"/>
  <p:tag name="KSO_WM_UNIT_ID" val="custom160564_26*l_i*1_5"/>
  <p:tag name="KSO_WM_UNIT_CLEAR" val="1"/>
  <p:tag name="KSO_WM_UNIT_LAYERLEVEL" val="1_1"/>
  <p:tag name="KSO_WM_DIAGRAM_GROUP_CODE" val="l1-3"/>
</p:tagLst>
</file>

<file path=ppt/tags/tag14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50553"/>
  <p:tag name="MH_LIBRARY" val="GRAPHIC"/>
  <p:tag name="MH_TYPE" val="Other"/>
  <p:tag name="MH_ORDER" val="4"/>
  <p:tag name="KSO_WM_UNIT_TYPE" val="l_i"/>
  <p:tag name="KSO_WM_UNIT_INDEX" val="1_6"/>
  <p:tag name="KSO_WM_UNIT_ID" val="custom160564_26*l_i*1_6"/>
  <p:tag name="KSO_WM_UNIT_CLEAR" val="1"/>
  <p:tag name="KSO_WM_UNIT_LAYERLEVEL" val="1_1"/>
  <p:tag name="KSO_WM_DIAGRAM_GROUP_CODE" val="l1-3"/>
</p:tagLst>
</file>

<file path=ppt/tags/tag14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64_26*i*21"/>
  <p:tag name="KSO_WM_TEMPLATE_CATEGORY" val="custom"/>
  <p:tag name="KSO_WM_TEMPLATE_INDEX" val="160564"/>
  <p:tag name="KSO_WM_UNIT_INDEX" val="21"/>
</p:tagLst>
</file>

<file path=ppt/tags/tag14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50553"/>
  <p:tag name="MH_LIBRARY" val="GRAPHIC"/>
  <p:tag name="MH_TYPE" val="Text"/>
  <p:tag name="MH_ORDER" val="4"/>
  <p:tag name="KSO_WM_UNIT_TYPE" val="l_h_f"/>
  <p:tag name="KSO_WM_UNIT_INDEX" val="1_4_1"/>
  <p:tag name="KSO_WM_UNIT_ID" val="custom160564_26*l_h_f*1_4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4"/>
  <p:tag name="KSO_WM_UNIT_PRESET_TEXT_LEN" val="17"/>
  <p:tag name="KSO_WM_DIAGRAM_GROUP_CODE" val="l1-3"/>
</p:tagLst>
</file>

<file path=ppt/tags/tag14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50553"/>
  <p:tag name="MH_LIBRARY" val="GRAPHIC"/>
  <p:tag name="MH_TYPE" val="SubTitle"/>
  <p:tag name="MH_ORDER" val="4"/>
  <p:tag name="KSO_WM_UNIT_TYPE" val="l_i"/>
  <p:tag name="KSO_WM_UNIT_INDEX" val="1_7"/>
  <p:tag name="KSO_WM_UNIT_ID" val="custom160564_26*l_i*1_7"/>
  <p:tag name="KSO_WM_UNIT_CLEAR" val="1"/>
  <p:tag name="KSO_WM_UNIT_LAYERLEVEL" val="1_1"/>
  <p:tag name="KSO_WM_DIAGRAM_GROUP_CODE" val="l1-3"/>
</p:tagLst>
</file>

<file path=ppt/tags/tag14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50553"/>
  <p:tag name="MH_LIBRARY" val="GRAPHIC"/>
  <p:tag name="MH_TYPE" val="Other"/>
  <p:tag name="MH_ORDER" val="5"/>
  <p:tag name="KSO_WM_UNIT_TYPE" val="l_i"/>
  <p:tag name="KSO_WM_UNIT_INDEX" val="1_8"/>
  <p:tag name="KSO_WM_UNIT_ID" val="custom160564_26*l_i*1_8"/>
  <p:tag name="KSO_WM_UNIT_CLEAR" val="1"/>
  <p:tag name="KSO_WM_UNIT_LAYERLEVEL" val="1_1"/>
  <p:tag name="KSO_WM_DIAGRAM_GROUP_CODE" val="l1-3"/>
</p:tagLst>
</file>

<file path=ppt/tags/tag14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64_26*i*28"/>
  <p:tag name="KSO_WM_TEMPLATE_CATEGORY" val="custom"/>
  <p:tag name="KSO_WM_TEMPLATE_INDEX" val="160564"/>
  <p:tag name="KSO_WM_UNIT_INDEX" val="28"/>
</p:tagLst>
</file>

<file path=ppt/tags/tag14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50553"/>
  <p:tag name="MH_LIBRARY" val="GRAPHIC"/>
  <p:tag name="MH_TYPE" val="Text"/>
  <p:tag name="MH_ORDER" val="5"/>
  <p:tag name="KSO_WM_UNIT_TYPE" val="l_h_f"/>
  <p:tag name="KSO_WM_UNIT_INDEX" val="1_5_1"/>
  <p:tag name="KSO_WM_UNIT_ID" val="custom160564_26*l_h_f*1_5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4"/>
  <p:tag name="KSO_WM_UNIT_PRESET_TEXT_LEN" val="17"/>
  <p:tag name="KSO_WM_DIAGRAM_GROUP_CODE" val="l1-3"/>
</p:tagLst>
</file>

<file path=ppt/tags/tag14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50553"/>
  <p:tag name="MH_LIBRARY" val="GRAPHIC"/>
  <p:tag name="MH_TYPE" val="SubTitle"/>
  <p:tag name="MH_ORDER" val="5"/>
  <p:tag name="KSO_WM_UNIT_TYPE" val="l_i"/>
  <p:tag name="KSO_WM_UNIT_INDEX" val="1_9"/>
  <p:tag name="KSO_WM_UNIT_ID" val="custom160564_26*l_i*1_9"/>
  <p:tag name="KSO_WM_UNIT_CLEAR" val="1"/>
  <p:tag name="KSO_WM_UNIT_LAYERLEVEL" val="1_1"/>
  <p:tag name="KSO_WM_DIAGRAM_GROUP_CODE" val="l1-3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210"/>
  <p:tag name="MH_LIBRARY" val="CONTENTS"/>
  <p:tag name="MH_TYPE" val="NUMBER"/>
  <p:tag name="ID" val="553526"/>
  <p:tag name="MH_ORDER" val="5"/>
  <p:tag name="KSO_WM_UNIT_TYPE" val="l_i"/>
  <p:tag name="KSO_WM_UNIT_INDEX" val="1_9"/>
  <p:tag name="KSO_WM_UNIT_ID" val="custom160564_11*l_i*1_9"/>
  <p:tag name="KSO_WM_UNIT_CLEAR" val="1"/>
  <p:tag name="KSO_WM_UNIT_LAYERLEVEL" val="1_1"/>
  <p:tag name="KSO_WM_DIAGRAM_GROUP_CODE" val="l1-1"/>
</p:tagLst>
</file>

<file path=ppt/tags/tag15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50553"/>
  <p:tag name="MH_LIBRARY" val="GRAPHIC"/>
  <p:tag name="MH_TYPE" val="Other"/>
  <p:tag name="MH_ORDER" val="6"/>
  <p:tag name="KSO_WM_UNIT_TYPE" val="l_i"/>
  <p:tag name="KSO_WM_UNIT_INDEX" val="1_10"/>
  <p:tag name="KSO_WM_UNIT_ID" val="custom160564_26*l_i*1_10"/>
  <p:tag name="KSO_WM_UNIT_CLEAR" val="1"/>
  <p:tag name="KSO_WM_UNIT_LAYERLEVEL" val="1_1"/>
  <p:tag name="KSO_WM_DIAGRAM_GROUP_CODE" val="l1-3"/>
</p:tagLst>
</file>

<file path=ppt/tags/tag15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64_26*i*35"/>
  <p:tag name="KSO_WM_TEMPLATE_CATEGORY" val="custom"/>
  <p:tag name="KSO_WM_TEMPLATE_INDEX" val="160564"/>
  <p:tag name="KSO_WM_UNIT_INDEX" val="35"/>
</p:tagLst>
</file>

<file path=ppt/tags/tag15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50553"/>
  <p:tag name="MH_LIBRARY" val="GRAPHIC"/>
  <p:tag name="MH_TYPE" val="Text"/>
  <p:tag name="MH_ORDER" val="4"/>
  <p:tag name="KSO_WM_UNIT_TYPE" val="l_h_f"/>
  <p:tag name="KSO_WM_UNIT_INDEX" val="1_6_1"/>
  <p:tag name="KSO_WM_UNIT_ID" val="custom160564_26*l_h_f*1_6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4"/>
  <p:tag name="KSO_WM_UNIT_PRESET_TEXT_LEN" val="17"/>
  <p:tag name="KSO_WM_DIAGRAM_GROUP_CODE" val="l1-3"/>
</p:tagLst>
</file>

<file path=ppt/tags/tag15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50553"/>
  <p:tag name="MH_LIBRARY" val="GRAPHIC"/>
  <p:tag name="MH_TYPE" val="SubTitle"/>
  <p:tag name="MH_ORDER" val="4"/>
  <p:tag name="KSO_WM_UNIT_TYPE" val="l_i"/>
  <p:tag name="KSO_WM_UNIT_INDEX" val="1_11"/>
  <p:tag name="KSO_WM_UNIT_ID" val="custom160564_26*l_i*1_11"/>
  <p:tag name="KSO_WM_UNIT_CLEAR" val="1"/>
  <p:tag name="KSO_WM_UNIT_LAYERLEVEL" val="1_1"/>
  <p:tag name="KSO_WM_DIAGRAM_GROUP_CODE" val="l1-3"/>
</p:tagLst>
</file>

<file path=ppt/tags/tag15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50553"/>
  <p:tag name="MH_LIBRARY" val="GRAPHIC"/>
  <p:tag name="MH_TYPE" val="Other"/>
  <p:tag name="MH_ORDER" val="5"/>
  <p:tag name="KSO_WM_UNIT_TYPE" val="l_i"/>
  <p:tag name="KSO_WM_UNIT_INDEX" val="1_12"/>
  <p:tag name="KSO_WM_UNIT_ID" val="custom160564_26*l_i*1_12"/>
  <p:tag name="KSO_WM_UNIT_CLEAR" val="1"/>
  <p:tag name="KSO_WM_UNIT_LAYERLEVEL" val="1_1"/>
  <p:tag name="KSO_WM_DIAGRAM_GROUP_CODE" val="l1-3"/>
</p:tagLst>
</file>

<file path=ppt/tags/tag15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PageTitle"/>
  <p:tag name="MH_ORDER" val="PageTitle"/>
  <p:tag name="KSO_WM_UNIT_TYPE" val="a"/>
  <p:tag name="KSO_WM_UNIT_INDEX" val="1"/>
  <p:tag name="KSO_WM_UNIT_ID" val="custom160564_26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56.xml><?xml version="1.0" encoding="utf-8"?>
<p:tagLst xmlns:p="http://schemas.openxmlformats.org/presentationml/2006/main">
  <p:tag name="MH_TYPE" val="#NeiR#"/>
  <p:tag name="MH_NUMBER" val="5"/>
  <p:tag name="MH_CATEGORY" val="#BingLLB#"/>
  <p:tag name="MH_LAYOUT" val="SubTitleTextDesc"/>
  <p:tag name="MH" val="20150923150553"/>
  <p:tag name="MH_LIBRARY" val="GRAPHIC"/>
  <p:tag name="KSO_WM_TEMPLATE_CATEGORY" val="custom"/>
  <p:tag name="KSO_WM_TEMPLATE_INDEX" val="160564"/>
  <p:tag name="KSO_WM_TAG_VERSION" val="1.0"/>
  <p:tag name="KSO_WM_SLIDE_ID" val="custom160564_26"/>
  <p:tag name="KSO_WM_SLIDE_INDEX" val="26"/>
  <p:tag name="KSO_WM_SLIDE_ITEM_CNT" val="6"/>
  <p:tag name="KSO_WM_SLIDE_LAYOUT" val="a_l"/>
  <p:tag name="KSO_WM_SLIDE_LAYOUT_CNT" val="1_1"/>
  <p:tag name="KSO_WM_SLIDE_TYPE" val="text"/>
  <p:tag name="KSO_WM_BEAUTIFY_FLAG" val="#wm#"/>
  <p:tag name="KSO_WM_SLIDE_POSITION" val="86*151"/>
  <p:tag name="KSO_WM_SLIDE_SIZE" val="788*325"/>
  <p:tag name="KSO_WM_DIAGRAM_GROUP_CODE" val="l1-3"/>
</p:tagLst>
</file>

<file path=ppt/tags/tag15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622"/>
  <p:tag name="MH_LIBRARY" val="GRAPHIC"/>
  <p:tag name="MH_ORDER" val="TextBox 10"/>
  <p:tag name="KSO_WM_UNIT_TYPE" val="e"/>
  <p:tag name="KSO_WM_UNIT_INDEX" val="1"/>
  <p:tag name="KSO_WM_UNIT_ID" val="custom160564_12*e*1"/>
  <p:tag name="KSO_WM_UNIT_CLEAR" val="1"/>
  <p:tag name="KSO_WM_UNIT_LAYERLEVEL" val="1"/>
  <p:tag name="KSO_WM_UNIT_VALUE" val="48"/>
  <p:tag name="KSO_WM_UNIT_HIGHLIGHT" val="0"/>
  <p:tag name="KSO_WM_UNIT_COMPATIBLE" val="1"/>
  <p:tag name="KSO_WM_UNIT_PRESET_TEXT" val="chapter1"/>
</p:tagLst>
</file>

<file path=ppt/tags/tag15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64_9*i*0"/>
  <p:tag name="KSO_WM_TEMPLATE_CATEGORY" val="custom"/>
  <p:tag name="KSO_WM_TEMPLATE_INDEX" val="160564"/>
  <p:tag name="KSO_WM_UNIT_INDEX" val="0"/>
</p:tagLst>
</file>

<file path=ppt/tags/tag15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210"/>
  <p:tag name="MH_LIBRARY" val="CONTENTS"/>
  <p:tag name="MH_TYPE" val="NUMBER"/>
  <p:tag name="ID" val="553526"/>
  <p:tag name="MH_ORDER" val="1"/>
  <p:tag name="KSO_WM_UNIT_TYPE" val="l_i"/>
  <p:tag name="KSO_WM_UNIT_INDEX" val="1_1"/>
  <p:tag name="KSO_WM_UNIT_ID" val="custom160564_9*l_i*1_1"/>
  <p:tag name="KSO_WM_UNIT_CLEAR" val="1"/>
  <p:tag name="KSO_WM_UNIT_LAYERLEVEL" val="1_1"/>
  <p:tag name="KSO_WM_DIAGRAM_GROUP_CODE" val="l1-1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210"/>
  <p:tag name="MH_LIBRARY" val="CONTENTS"/>
  <p:tag name="MH_TYPE" val="ENTRY"/>
  <p:tag name="ID" val="553526"/>
  <p:tag name="MH_ORDER" val="5"/>
  <p:tag name="KSO_WM_UNIT_TYPE" val="l_h_f"/>
  <p:tag name="KSO_WM_UNIT_INDEX" val="1_5_1"/>
  <p:tag name="KSO_WM_UNIT_ID" val="custom160564_11*l_h_f*1_5_1"/>
  <p:tag name="KSO_WM_UNIT_CLEAR" val="1"/>
  <p:tag name="KSO_WM_UNIT_LAYERLEVEL" val="1_1_1"/>
  <p:tag name="KSO_WM_UNIT_VALUE" val="28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16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210"/>
  <p:tag name="MH_LIBRARY" val="CONTENTS"/>
  <p:tag name="MH_TYPE" val="ENTRY"/>
  <p:tag name="ID" val="553526"/>
  <p:tag name="MH_ORDER" val="1"/>
  <p:tag name="KSO_WM_UNIT_TYPE" val="l_h_f"/>
  <p:tag name="KSO_WM_UNIT_INDEX" val="1_1_1"/>
  <p:tag name="KSO_WM_UNIT_ID" val="custom160564_9*l_h_f*1_1_1"/>
  <p:tag name="KSO_WM_UNIT_CLEAR" val="1"/>
  <p:tag name="KSO_WM_UNIT_LAYERLEVEL" val="1_1_1"/>
  <p:tag name="KSO_WM_UNIT_VALUE" val="28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16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210"/>
  <p:tag name="MH_LIBRARY" val="CONTENTS"/>
  <p:tag name="MH_TYPE" val="OTHERS"/>
  <p:tag name="ID" val="553526"/>
  <p:tag name="KSO_WM_UNIT_TYPE" val="l_i"/>
  <p:tag name="KSO_WM_UNIT_INDEX" val="1_2"/>
  <p:tag name="KSO_WM_UNIT_ID" val="custom160564_9*l_i*1_2"/>
  <p:tag name="KSO_WM_UNIT_CLEAR" val="1"/>
  <p:tag name="KSO_WM_UNIT_LAYERLEVEL" val="1_1"/>
  <p:tag name="KSO_WM_DIAGRAM_GROUP_CODE" val="l1-1"/>
</p:tagLst>
</file>

<file path=ppt/tags/tag16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64_9*i*7"/>
  <p:tag name="KSO_WM_TEMPLATE_CATEGORY" val="custom"/>
  <p:tag name="KSO_WM_TEMPLATE_INDEX" val="160564"/>
  <p:tag name="KSO_WM_UNIT_INDEX" val="7"/>
</p:tagLst>
</file>

<file path=ppt/tags/tag16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210"/>
  <p:tag name="MH_LIBRARY" val="CONTENTS"/>
  <p:tag name="MH_TYPE" val="NUMBER"/>
  <p:tag name="ID" val="553526"/>
  <p:tag name="MH_ORDER" val="2"/>
  <p:tag name="KSO_WM_UNIT_TYPE" val="l_i"/>
  <p:tag name="KSO_WM_UNIT_INDEX" val="1_3"/>
  <p:tag name="KSO_WM_UNIT_ID" val="custom160564_9*l_i*1_3"/>
  <p:tag name="KSO_WM_UNIT_CLEAR" val="1"/>
  <p:tag name="KSO_WM_UNIT_LAYERLEVEL" val="1_1"/>
  <p:tag name="KSO_WM_DIAGRAM_GROUP_CODE" val="l1-1"/>
</p:tagLst>
</file>

<file path=ppt/tags/tag16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210"/>
  <p:tag name="MH_LIBRARY" val="CONTENTS"/>
  <p:tag name="MH_TYPE" val="ENTRY"/>
  <p:tag name="ID" val="553526"/>
  <p:tag name="MH_ORDER" val="2"/>
  <p:tag name="KSO_WM_UNIT_TYPE" val="l_h_f"/>
  <p:tag name="KSO_WM_UNIT_INDEX" val="1_2_1"/>
  <p:tag name="KSO_WM_UNIT_ID" val="custom160564_9*l_h_f*1_2_1"/>
  <p:tag name="KSO_WM_UNIT_CLEAR" val="1"/>
  <p:tag name="KSO_WM_UNIT_LAYERLEVEL" val="1_1_1"/>
  <p:tag name="KSO_WM_UNIT_VALUE" val="28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16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210"/>
  <p:tag name="MH_LIBRARY" val="CONTENTS"/>
  <p:tag name="MH_TYPE" val="OTHERS"/>
  <p:tag name="ID" val="553526"/>
  <p:tag name="KSO_WM_UNIT_TYPE" val="l_i"/>
  <p:tag name="KSO_WM_UNIT_INDEX" val="1_4"/>
  <p:tag name="KSO_WM_UNIT_ID" val="custom160564_9*l_i*1_4"/>
  <p:tag name="KSO_WM_UNIT_CLEAR" val="1"/>
  <p:tag name="KSO_WM_UNIT_LAYERLEVEL" val="1_1"/>
  <p:tag name="KSO_WM_DIAGRAM_GROUP_CODE" val="l1-1"/>
</p:tagLst>
</file>

<file path=ppt/tags/tag16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64_9*i*14"/>
  <p:tag name="KSO_WM_TEMPLATE_CATEGORY" val="custom"/>
  <p:tag name="KSO_WM_TEMPLATE_INDEX" val="160564"/>
  <p:tag name="KSO_WM_UNIT_INDEX" val="14"/>
</p:tagLst>
</file>

<file path=ppt/tags/tag16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210"/>
  <p:tag name="MH_LIBRARY" val="CONTENTS"/>
  <p:tag name="MH_TYPE" val="NUMBER"/>
  <p:tag name="ID" val="553526"/>
  <p:tag name="MH_ORDER" val="3"/>
  <p:tag name="KSO_WM_UNIT_TYPE" val="l_i"/>
  <p:tag name="KSO_WM_UNIT_INDEX" val="1_5"/>
  <p:tag name="KSO_WM_UNIT_ID" val="custom160564_9*l_i*1_5"/>
  <p:tag name="KSO_WM_UNIT_CLEAR" val="1"/>
  <p:tag name="KSO_WM_UNIT_LAYERLEVEL" val="1_1"/>
  <p:tag name="KSO_WM_DIAGRAM_GROUP_CODE" val="l1-1"/>
</p:tagLst>
</file>

<file path=ppt/tags/tag16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210"/>
  <p:tag name="MH_LIBRARY" val="CONTENTS"/>
  <p:tag name="MH_TYPE" val="ENTRY"/>
  <p:tag name="ID" val="553526"/>
  <p:tag name="MH_ORDER" val="3"/>
  <p:tag name="KSO_WM_UNIT_TYPE" val="l_h_f"/>
  <p:tag name="KSO_WM_UNIT_INDEX" val="1_3_1"/>
  <p:tag name="KSO_WM_UNIT_ID" val="custom160564_9*l_h_f*1_3_1"/>
  <p:tag name="KSO_WM_UNIT_CLEAR" val="1"/>
  <p:tag name="KSO_WM_UNIT_LAYERLEVEL" val="1_1_1"/>
  <p:tag name="KSO_WM_UNIT_VALUE" val="28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16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210"/>
  <p:tag name="MH_LIBRARY" val="CONTENTS"/>
  <p:tag name="MH_TYPE" val="OTHERS"/>
  <p:tag name="ID" val="553526"/>
  <p:tag name="KSO_WM_UNIT_TYPE" val="l_i"/>
  <p:tag name="KSO_WM_UNIT_INDEX" val="1_6"/>
  <p:tag name="KSO_WM_UNIT_ID" val="custom160564_9*l_i*1_6"/>
  <p:tag name="KSO_WM_UNIT_CLEAR" val="1"/>
  <p:tag name="KSO_WM_UNIT_LAYERLEVEL" val="1_1"/>
  <p:tag name="KSO_WM_DIAGRAM_GROUP_CODE" val="l1-1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210"/>
  <p:tag name="MH_LIBRARY" val="CONTENTS"/>
  <p:tag name="MH_TYPE" val="OTHERS"/>
  <p:tag name="ID" val="553526"/>
  <p:tag name="KSO_WM_UNIT_TYPE" val="l_i"/>
  <p:tag name="KSO_WM_UNIT_INDEX" val="1_10"/>
  <p:tag name="KSO_WM_UNIT_ID" val="custom160564_11*l_i*1_10"/>
  <p:tag name="KSO_WM_UNIT_CLEAR" val="1"/>
  <p:tag name="KSO_WM_UNIT_LAYERLEVEL" val="1_1"/>
  <p:tag name="KSO_WM_DIAGRAM_GROUP_CODE" val="l1-1"/>
</p:tagLst>
</file>

<file path=ppt/tags/tag17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64_9*i*21"/>
  <p:tag name="KSO_WM_TEMPLATE_CATEGORY" val="custom"/>
  <p:tag name="KSO_WM_TEMPLATE_INDEX" val="160564"/>
  <p:tag name="KSO_WM_UNIT_INDEX" val="21"/>
</p:tagLst>
</file>

<file path=ppt/tags/tag17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210"/>
  <p:tag name="MH_LIBRARY" val="CONTENTS"/>
  <p:tag name="MH_TYPE" val="NUMBER"/>
  <p:tag name="ID" val="553526"/>
  <p:tag name="MH_ORDER" val="4"/>
  <p:tag name="KSO_WM_UNIT_TYPE" val="l_i"/>
  <p:tag name="KSO_WM_UNIT_INDEX" val="1_7"/>
  <p:tag name="KSO_WM_UNIT_ID" val="custom160564_9*l_i*1_7"/>
  <p:tag name="KSO_WM_UNIT_CLEAR" val="1"/>
  <p:tag name="KSO_WM_UNIT_LAYERLEVEL" val="1_1"/>
  <p:tag name="KSO_WM_DIAGRAM_GROUP_CODE" val="l1-1"/>
</p:tagLst>
</file>

<file path=ppt/tags/tag17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210"/>
  <p:tag name="MH_LIBRARY" val="CONTENTS"/>
  <p:tag name="MH_TYPE" val="ENTRY"/>
  <p:tag name="ID" val="553526"/>
  <p:tag name="MH_ORDER" val="4"/>
  <p:tag name="KSO_WM_UNIT_TYPE" val="l_h_f"/>
  <p:tag name="KSO_WM_UNIT_INDEX" val="1_4_1"/>
  <p:tag name="KSO_WM_UNIT_ID" val="custom160564_9*l_h_f*1_4_1"/>
  <p:tag name="KSO_WM_UNIT_CLEAR" val="1"/>
  <p:tag name="KSO_WM_UNIT_LAYERLEVEL" val="1_1_1"/>
  <p:tag name="KSO_WM_UNIT_VALUE" val="28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17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210"/>
  <p:tag name="MH_LIBRARY" val="CONTENTS"/>
  <p:tag name="MH_TYPE" val="OTHERS"/>
  <p:tag name="ID" val="553526"/>
  <p:tag name="KSO_WM_UNIT_TYPE" val="l_i"/>
  <p:tag name="KSO_WM_UNIT_INDEX" val="1_8"/>
  <p:tag name="KSO_WM_UNIT_ID" val="custom160564_9*l_i*1_8"/>
  <p:tag name="KSO_WM_UNIT_CLEAR" val="1"/>
  <p:tag name="KSO_WM_UNIT_LAYERLEVEL" val="1_1"/>
  <p:tag name="KSO_WM_DIAGRAM_GROUP_CODE" val="l1-1"/>
</p:tagLst>
</file>

<file path=ppt/tags/tag174.xml><?xml version="1.0" encoding="utf-8"?>
<p:tagLst xmlns:p="http://schemas.openxmlformats.org/presentationml/2006/main">
  <p:tag name="MH" val="20150923145210"/>
  <p:tag name="MH_LIBRARY" val="CONTENTS"/>
  <p:tag name="MH_TYPE" val="OTHERS"/>
  <p:tag name="ID" val="553526"/>
  <p:tag name="KSO_WM_TAG_VERSION" val="1.0"/>
  <p:tag name="KSO_WM_BEAUTIFY_FLAG" val="#wm#"/>
  <p:tag name="KSO_WM_UNIT_TYPE" val="i"/>
  <p:tag name="KSO_WM_UNIT_ID" val="custom160564_9*i*28"/>
  <p:tag name="KSO_WM_TEMPLATE_CATEGORY" val="custom"/>
  <p:tag name="KSO_WM_TEMPLATE_INDEX" val="160564"/>
  <p:tag name="KSO_WM_UNIT_INDEX" val="28"/>
</p:tagLst>
</file>

<file path=ppt/tags/tag17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210"/>
  <p:tag name="MH_LIBRARY" val="CONTENTS"/>
  <p:tag name="MH_TYPE" val="OTHERS"/>
  <p:tag name="ID" val="553526"/>
  <p:tag name="KSO_WM_UNIT_TYPE" val="a"/>
  <p:tag name="KSO_WM_UNIT_INDEX" val="1"/>
  <p:tag name="KSO_WM_UNIT_ID" val="custom160564_9*a*1"/>
  <p:tag name="KSO_WM_UNIT_CLEAR" val="1"/>
  <p:tag name="KSO_WM_UNIT_LAYERLEVEL" val="1"/>
  <p:tag name="KSO_WM_UNIT_ISCONTENTSTITLE" val="1"/>
  <p:tag name="KSO_WM_UNIT_VALUE" val="5"/>
  <p:tag name="KSO_WM_UNIT_HIGHLIGHT" val="0"/>
  <p:tag name="KSO_WM_UNIT_COMPATIBLE" val="0"/>
  <p:tag name="KSO_WM_UNIT_BIND_DECORATION_IDS" val="custom160564_9*i*28"/>
  <p:tag name="KSO_WM_UNIT_PRESET_TEXT" val="目录"/>
</p:tagLst>
</file>

<file path=ppt/tags/tag176.xml><?xml version="1.0" encoding="utf-8"?>
<p:tagLst xmlns:p="http://schemas.openxmlformats.org/presentationml/2006/main">
  <p:tag name="MH" val="20150923145210"/>
  <p:tag name="MH_LIBRARY" val="CONTENTS"/>
  <p:tag name="MH_AUTOCOLOR" val="TRUE"/>
  <p:tag name="MH_TYPE" val="CONTENTS"/>
  <p:tag name="ID" val="553526"/>
  <p:tag name="KSO_WM_TEMPLATE_CATEGORY" val="custom"/>
  <p:tag name="KSO_WM_TEMPLATE_INDEX" val="160564"/>
  <p:tag name="KSO_WM_TAG_VERSION" val="1.0"/>
  <p:tag name="KSO_WM_SLIDE_ID" val="custom160564_9"/>
  <p:tag name="KSO_WM_SLIDE_INDEX" val="9"/>
  <p:tag name="KSO_WM_SLIDE_ITEM_CNT" val="4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17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64_19*i*0"/>
  <p:tag name="KSO_WM_TEMPLATE_CATEGORY" val="custom"/>
  <p:tag name="KSO_WM_TEMPLATE_INDEX" val="160564"/>
  <p:tag name="KSO_WM_UNIT_INDEX" val="0"/>
</p:tagLst>
</file>

<file path=ppt/tags/tag178.xml><?xml version="1.0" encoding="utf-8"?>
<p:tagLst xmlns:p="http://schemas.openxmlformats.org/presentationml/2006/main">
  <p:tag name="MH" val="20150923150227"/>
  <p:tag name="MH_LIBRARY" val="GRAPHIC"/>
  <p:tag name="MH_TYPE" val="Other"/>
  <p:tag name="MH_ORDER" val="1"/>
  <p:tag name="KSO_WM_TAG_VERSION" val="1.0"/>
  <p:tag name="KSO_WM_BEAUTIFY_FLAG" val="#wm#"/>
  <p:tag name="KSO_WM_UNIT_TYPE" val="i"/>
  <p:tag name="KSO_WM_UNIT_ID" val="custom160564_19*i*5"/>
  <p:tag name="KSO_WM_TEMPLATE_CATEGORY" val="custom"/>
  <p:tag name="KSO_WM_TEMPLATE_INDEX" val="160564"/>
  <p:tag name="KSO_WM_UNIT_INDEX" val="5"/>
</p:tagLst>
</file>

<file path=ppt/tags/tag179.xml><?xml version="1.0" encoding="utf-8"?>
<p:tagLst xmlns:p="http://schemas.openxmlformats.org/presentationml/2006/main">
  <p:tag name="MH" val="20150923150227"/>
  <p:tag name="MH_LIBRARY" val="GRAPHIC"/>
  <p:tag name="MH_TYPE" val="Other"/>
  <p:tag name="MH_ORDER" val="3"/>
  <p:tag name="KSO_WM_TAG_VERSION" val="1.0"/>
  <p:tag name="KSO_WM_BEAUTIFY_FLAG" val="#wm#"/>
  <p:tag name="KSO_WM_UNIT_TYPE" val="i"/>
  <p:tag name="KSO_WM_UNIT_ID" val="custom160564_19*i*6"/>
  <p:tag name="KSO_WM_TEMPLATE_CATEGORY" val="custom"/>
  <p:tag name="KSO_WM_TEMPLATE_INDEX" val="160564"/>
  <p:tag name="KSO_WM_UNIT_INDEX" val="6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64_11*i*7"/>
  <p:tag name="KSO_WM_TEMPLATE_CATEGORY" val="custom"/>
  <p:tag name="KSO_WM_TEMPLATE_INDEX" val="160564"/>
  <p:tag name="KSO_WM_UNIT_INDEX" val="7"/>
</p:tagLst>
</file>

<file path=ppt/tags/tag180.xml><?xml version="1.0" encoding="utf-8"?>
<p:tagLst xmlns:p="http://schemas.openxmlformats.org/presentationml/2006/main">
  <p:tag name="MH" val="20150923150227"/>
  <p:tag name="MH_LIBRARY" val="GRAPHIC"/>
  <p:tag name="MH_TYPE" val="Other"/>
  <p:tag name="MH_ORDER" val="4"/>
  <p:tag name="KSO_WM_TAG_VERSION" val="1.0"/>
  <p:tag name="KSO_WM_BEAUTIFY_FLAG" val="#wm#"/>
  <p:tag name="KSO_WM_UNIT_TYPE" val="i"/>
  <p:tag name="KSO_WM_UNIT_ID" val="custom160564_19*i*7"/>
  <p:tag name="KSO_WM_TEMPLATE_CATEGORY" val="custom"/>
  <p:tag name="KSO_WM_TEMPLATE_INDEX" val="160564"/>
  <p:tag name="KSO_WM_UNIT_INDEX" val="7"/>
</p:tagLst>
</file>

<file path=ppt/tags/tag181.xml><?xml version="1.0" encoding="utf-8"?>
<p:tagLst xmlns:p="http://schemas.openxmlformats.org/presentationml/2006/main">
  <p:tag name="MH" val="20150923150227"/>
  <p:tag name="MH_LIBRARY" val="GRAPHIC"/>
  <p:tag name="MH_TYPE" val="Other"/>
  <p:tag name="MH_ORDER" val="5"/>
  <p:tag name="KSO_WM_TAG_VERSION" val="1.0"/>
  <p:tag name="KSO_WM_BEAUTIFY_FLAG" val="#wm#"/>
  <p:tag name="KSO_WM_UNIT_TYPE" val="i"/>
  <p:tag name="KSO_WM_UNIT_ID" val="custom160564_19*i*8"/>
  <p:tag name="KSO_WM_TEMPLATE_CATEGORY" val="custom"/>
  <p:tag name="KSO_WM_TEMPLATE_INDEX" val="160564"/>
  <p:tag name="KSO_WM_UNIT_INDEX" val="8"/>
</p:tagLst>
</file>

<file path=ppt/tags/tag18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KSO_WM_UNIT_TYPE" val="a"/>
  <p:tag name="KSO_WM_UNIT_INDEX" val="1"/>
  <p:tag name="KSO_WM_UNIT_ID" val="custom160564_19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8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KSO_WM_UNIT_TYPE" val="f"/>
  <p:tag name="KSO_WM_UNIT_INDEX" val="1"/>
  <p:tag name="KSO_WM_UNIT_ID" val="custom160564_19*f*1"/>
  <p:tag name="KSO_WM_UNIT_CLEAR" val="1"/>
  <p:tag name="KSO_WM_UNIT_LAYERLEVEL" val="1"/>
  <p:tag name="KSO_WM_UNIT_VALUE" val="143"/>
  <p:tag name="KSO_WM_UNIT_HIGHLIGHT" val="0"/>
  <p:tag name="KSO_WM_UNIT_COMPATIBLE" val="0"/>
  <p:tag name="KSO_WM_UNIT_PRESET_TEXT_INDEX" val="5"/>
  <p:tag name="KSO_WM_UNIT_PRESET_TEXT_LEN" val="232"/>
</p:tagLst>
</file>

<file path=ppt/tags/tag184.xml><?xml version="1.0" encoding="utf-8"?>
<p:tagLst xmlns:p="http://schemas.openxmlformats.org/presentationml/2006/main">
  <p:tag name="MH_TYPE" val="#NeiR#"/>
  <p:tag name="MH_NUMBER" val="1"/>
  <p:tag name="MH_CATEGORY" val="#QiTTB#"/>
  <p:tag name="MH_LAYOUT" val="SubTitleText"/>
  <p:tag name="MH" val="20150923150227"/>
  <p:tag name="MH_LIBRARY" val="GRAPHIC"/>
  <p:tag name="KSO_WM_TEMPLATE_CATEGORY" val="custom"/>
  <p:tag name="KSO_WM_TEMPLATE_INDEX" val="160564"/>
  <p:tag name="KSO_WM_TAG_VERSION" val="1.0"/>
  <p:tag name="KSO_WM_SLIDE_ID" val="custom160564_19"/>
  <p:tag name="KSO_WM_SLIDE_INDEX" val="19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491*182"/>
  <p:tag name="KSO_WM_SLIDE_SIZE" val="342*304"/>
</p:tagLst>
</file>

<file path=ppt/tags/tag18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64_19*i*0"/>
  <p:tag name="KSO_WM_TEMPLATE_CATEGORY" val="custom"/>
  <p:tag name="KSO_WM_TEMPLATE_INDEX" val="160564"/>
  <p:tag name="KSO_WM_UNIT_INDEX" val="0"/>
</p:tagLst>
</file>

<file path=ppt/tags/tag186.xml><?xml version="1.0" encoding="utf-8"?>
<p:tagLst xmlns:p="http://schemas.openxmlformats.org/presentationml/2006/main">
  <p:tag name="MH" val="20150923150227"/>
  <p:tag name="MH_LIBRARY" val="GRAPHIC"/>
  <p:tag name="MH_TYPE" val="Other"/>
  <p:tag name="MH_ORDER" val="1"/>
  <p:tag name="KSO_WM_TAG_VERSION" val="1.0"/>
  <p:tag name="KSO_WM_BEAUTIFY_FLAG" val="#wm#"/>
  <p:tag name="KSO_WM_UNIT_TYPE" val="i"/>
  <p:tag name="KSO_WM_UNIT_ID" val="custom160564_19*i*5"/>
  <p:tag name="KSO_WM_TEMPLATE_CATEGORY" val="custom"/>
  <p:tag name="KSO_WM_TEMPLATE_INDEX" val="160564"/>
  <p:tag name="KSO_WM_UNIT_INDEX" val="5"/>
</p:tagLst>
</file>

<file path=ppt/tags/tag187.xml><?xml version="1.0" encoding="utf-8"?>
<p:tagLst xmlns:p="http://schemas.openxmlformats.org/presentationml/2006/main">
  <p:tag name="MH" val="20150923150227"/>
  <p:tag name="MH_LIBRARY" val="GRAPHIC"/>
  <p:tag name="MH_TYPE" val="Other"/>
  <p:tag name="MH_ORDER" val="3"/>
  <p:tag name="KSO_WM_TAG_VERSION" val="1.0"/>
  <p:tag name="KSO_WM_BEAUTIFY_FLAG" val="#wm#"/>
  <p:tag name="KSO_WM_UNIT_TYPE" val="i"/>
  <p:tag name="KSO_WM_UNIT_ID" val="custom160564_19*i*6"/>
  <p:tag name="KSO_WM_TEMPLATE_CATEGORY" val="custom"/>
  <p:tag name="KSO_WM_TEMPLATE_INDEX" val="160564"/>
  <p:tag name="KSO_WM_UNIT_INDEX" val="6"/>
</p:tagLst>
</file>

<file path=ppt/tags/tag188.xml><?xml version="1.0" encoding="utf-8"?>
<p:tagLst xmlns:p="http://schemas.openxmlformats.org/presentationml/2006/main">
  <p:tag name="MH" val="20150923150227"/>
  <p:tag name="MH_LIBRARY" val="GRAPHIC"/>
  <p:tag name="MH_TYPE" val="Other"/>
  <p:tag name="MH_ORDER" val="4"/>
  <p:tag name="KSO_WM_TAG_VERSION" val="1.0"/>
  <p:tag name="KSO_WM_BEAUTIFY_FLAG" val="#wm#"/>
  <p:tag name="KSO_WM_UNIT_TYPE" val="i"/>
  <p:tag name="KSO_WM_UNIT_ID" val="custom160564_19*i*7"/>
  <p:tag name="KSO_WM_TEMPLATE_CATEGORY" val="custom"/>
  <p:tag name="KSO_WM_TEMPLATE_INDEX" val="160564"/>
  <p:tag name="KSO_WM_UNIT_INDEX" val="7"/>
</p:tagLst>
</file>

<file path=ppt/tags/tag189.xml><?xml version="1.0" encoding="utf-8"?>
<p:tagLst xmlns:p="http://schemas.openxmlformats.org/presentationml/2006/main">
  <p:tag name="MH" val="20150923150227"/>
  <p:tag name="MH_LIBRARY" val="GRAPHIC"/>
  <p:tag name="MH_TYPE" val="Other"/>
  <p:tag name="MH_ORDER" val="5"/>
  <p:tag name="KSO_WM_TAG_VERSION" val="1.0"/>
  <p:tag name="KSO_WM_BEAUTIFY_FLAG" val="#wm#"/>
  <p:tag name="KSO_WM_UNIT_TYPE" val="i"/>
  <p:tag name="KSO_WM_UNIT_ID" val="custom160564_19*i*8"/>
  <p:tag name="KSO_WM_TEMPLATE_CATEGORY" val="custom"/>
  <p:tag name="KSO_WM_TEMPLATE_INDEX" val="160564"/>
  <p:tag name="KSO_WM_UNIT_INDEX" val="8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210"/>
  <p:tag name="MH_LIBRARY" val="CONTENTS"/>
  <p:tag name="MH_TYPE" val="NUMBER"/>
  <p:tag name="ID" val="553526"/>
  <p:tag name="MH_ORDER" val="1"/>
  <p:tag name="KSO_WM_UNIT_TYPE" val="l_i"/>
  <p:tag name="KSO_WM_UNIT_INDEX" val="1_1"/>
  <p:tag name="KSO_WM_UNIT_ID" val="custom160564_11*l_i*1_1"/>
  <p:tag name="KSO_WM_UNIT_CLEAR" val="1"/>
  <p:tag name="KSO_WM_UNIT_LAYERLEVEL" val="1_1"/>
  <p:tag name="KSO_WM_DIAGRAM_GROUP_CODE" val="l1-1"/>
</p:tagLst>
</file>

<file path=ppt/tags/tag19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KSO_WM_UNIT_TYPE" val="a"/>
  <p:tag name="KSO_WM_UNIT_INDEX" val="1"/>
  <p:tag name="KSO_WM_UNIT_ID" val="custom160564_19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91.xml><?xml version="1.0" encoding="utf-8"?>
<p:tagLst xmlns:p="http://schemas.openxmlformats.org/presentationml/2006/main">
  <p:tag name="MH_TYPE" val="#NeiR#"/>
  <p:tag name="MH_NUMBER" val="1"/>
  <p:tag name="MH_CATEGORY" val="#QiTTB#"/>
  <p:tag name="MH_LAYOUT" val="SubTitleText"/>
  <p:tag name="MH" val="20150923150227"/>
  <p:tag name="MH_LIBRARY" val="GRAPHIC"/>
  <p:tag name="KSO_WM_TEMPLATE_CATEGORY" val="custom"/>
  <p:tag name="KSO_WM_TEMPLATE_INDEX" val="160564"/>
  <p:tag name="KSO_WM_TAG_VERSION" val="1.0"/>
  <p:tag name="KSO_WM_SLIDE_ID" val="custom160564_19"/>
  <p:tag name="KSO_WM_SLIDE_INDEX" val="19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491*182"/>
  <p:tag name="KSO_WM_SLIDE_SIZE" val="342*304"/>
</p:tagLst>
</file>

<file path=ppt/tags/tag19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64_19*i*0"/>
  <p:tag name="KSO_WM_TEMPLATE_CATEGORY" val="custom"/>
  <p:tag name="KSO_WM_TEMPLATE_INDEX" val="160564"/>
  <p:tag name="KSO_WM_UNIT_INDEX" val="0"/>
</p:tagLst>
</file>

<file path=ppt/tags/tag193.xml><?xml version="1.0" encoding="utf-8"?>
<p:tagLst xmlns:p="http://schemas.openxmlformats.org/presentationml/2006/main">
  <p:tag name="MH" val="20150923150227"/>
  <p:tag name="MH_LIBRARY" val="GRAPHIC"/>
  <p:tag name="MH_TYPE" val="Other"/>
  <p:tag name="MH_ORDER" val="1"/>
  <p:tag name="KSO_WM_TAG_VERSION" val="1.0"/>
  <p:tag name="KSO_WM_BEAUTIFY_FLAG" val="#wm#"/>
  <p:tag name="KSO_WM_UNIT_TYPE" val="i"/>
  <p:tag name="KSO_WM_UNIT_ID" val="custom160564_19*i*5"/>
  <p:tag name="KSO_WM_TEMPLATE_CATEGORY" val="custom"/>
  <p:tag name="KSO_WM_TEMPLATE_INDEX" val="160564"/>
  <p:tag name="KSO_WM_UNIT_INDEX" val="5"/>
</p:tagLst>
</file>

<file path=ppt/tags/tag194.xml><?xml version="1.0" encoding="utf-8"?>
<p:tagLst xmlns:p="http://schemas.openxmlformats.org/presentationml/2006/main">
  <p:tag name="MH" val="20150923150227"/>
  <p:tag name="MH_LIBRARY" val="GRAPHIC"/>
  <p:tag name="MH_TYPE" val="Other"/>
  <p:tag name="MH_ORDER" val="3"/>
  <p:tag name="KSO_WM_TAG_VERSION" val="1.0"/>
  <p:tag name="KSO_WM_BEAUTIFY_FLAG" val="#wm#"/>
  <p:tag name="KSO_WM_UNIT_TYPE" val="i"/>
  <p:tag name="KSO_WM_UNIT_ID" val="custom160564_19*i*6"/>
  <p:tag name="KSO_WM_TEMPLATE_CATEGORY" val="custom"/>
  <p:tag name="KSO_WM_TEMPLATE_INDEX" val="160564"/>
  <p:tag name="KSO_WM_UNIT_INDEX" val="6"/>
</p:tagLst>
</file>

<file path=ppt/tags/tag195.xml><?xml version="1.0" encoding="utf-8"?>
<p:tagLst xmlns:p="http://schemas.openxmlformats.org/presentationml/2006/main">
  <p:tag name="MH" val="20150923150227"/>
  <p:tag name="MH_LIBRARY" val="GRAPHIC"/>
  <p:tag name="MH_TYPE" val="Other"/>
  <p:tag name="MH_ORDER" val="4"/>
  <p:tag name="KSO_WM_TAG_VERSION" val="1.0"/>
  <p:tag name="KSO_WM_BEAUTIFY_FLAG" val="#wm#"/>
  <p:tag name="KSO_WM_UNIT_TYPE" val="i"/>
  <p:tag name="KSO_WM_UNIT_ID" val="custom160564_19*i*7"/>
  <p:tag name="KSO_WM_TEMPLATE_CATEGORY" val="custom"/>
  <p:tag name="KSO_WM_TEMPLATE_INDEX" val="160564"/>
  <p:tag name="KSO_WM_UNIT_INDEX" val="7"/>
</p:tagLst>
</file>

<file path=ppt/tags/tag196.xml><?xml version="1.0" encoding="utf-8"?>
<p:tagLst xmlns:p="http://schemas.openxmlformats.org/presentationml/2006/main">
  <p:tag name="MH" val="20150923150227"/>
  <p:tag name="MH_LIBRARY" val="GRAPHIC"/>
  <p:tag name="MH_TYPE" val="Other"/>
  <p:tag name="MH_ORDER" val="5"/>
  <p:tag name="KSO_WM_TAG_VERSION" val="1.0"/>
  <p:tag name="KSO_WM_BEAUTIFY_FLAG" val="#wm#"/>
  <p:tag name="KSO_WM_UNIT_TYPE" val="i"/>
  <p:tag name="KSO_WM_UNIT_ID" val="custom160564_19*i*8"/>
  <p:tag name="KSO_WM_TEMPLATE_CATEGORY" val="custom"/>
  <p:tag name="KSO_WM_TEMPLATE_INDEX" val="160564"/>
  <p:tag name="KSO_WM_UNIT_INDEX" val="8"/>
</p:tagLst>
</file>

<file path=ppt/tags/tag19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KSO_WM_UNIT_TYPE" val="a"/>
  <p:tag name="KSO_WM_UNIT_INDEX" val="1"/>
  <p:tag name="KSO_WM_UNIT_ID" val="custom160564_19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98.xml><?xml version="1.0" encoding="utf-8"?>
<p:tagLst xmlns:p="http://schemas.openxmlformats.org/presentationml/2006/main">
  <p:tag name="MH_TYPE" val="#NeiR#"/>
  <p:tag name="MH_NUMBER" val="1"/>
  <p:tag name="MH_CATEGORY" val="#QiTTB#"/>
  <p:tag name="MH_LAYOUT" val="SubTitleText"/>
  <p:tag name="MH" val="20150923150227"/>
  <p:tag name="MH_LIBRARY" val="GRAPHIC"/>
  <p:tag name="KSO_WM_TEMPLATE_CATEGORY" val="custom"/>
  <p:tag name="KSO_WM_TEMPLATE_INDEX" val="160564"/>
  <p:tag name="KSO_WM_TAG_VERSION" val="1.0"/>
  <p:tag name="KSO_WM_SLIDE_ID" val="custom160564_19"/>
  <p:tag name="KSO_WM_SLIDE_INDEX" val="19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491*182"/>
  <p:tag name="KSO_WM_SLIDE_SIZE" val="342*304"/>
</p:tagLst>
</file>

<file path=ppt/tags/tag19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64_19*i*0"/>
  <p:tag name="KSO_WM_TEMPLATE_CATEGORY" val="custom"/>
  <p:tag name="KSO_WM_TEMPLATE_INDEX" val="160564"/>
  <p:tag name="KSO_WM_UNIT_INDEX" val="0"/>
</p:tagLst>
</file>

<file path=ppt/tags/tag2.xml><?xml version="1.0" encoding="utf-8"?>
<p:tagLst xmlns:p="http://schemas.openxmlformats.org/presentationml/2006/main">
  <p:tag name="MH" val="20150923145622"/>
  <p:tag name="MH_LIBRARY" val="GRAPHIC"/>
  <p:tag name="MH_ORDER" val="Straight Connector 13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210"/>
  <p:tag name="MH_LIBRARY" val="CONTENTS"/>
  <p:tag name="MH_TYPE" val="ENTRY"/>
  <p:tag name="ID" val="553526"/>
  <p:tag name="MH_ORDER" val="1"/>
  <p:tag name="KSO_WM_UNIT_TYPE" val="l_h_f"/>
  <p:tag name="KSO_WM_UNIT_INDEX" val="1_1_1"/>
  <p:tag name="KSO_WM_UNIT_ID" val="custom160564_11*l_h_f*1_1_1"/>
  <p:tag name="KSO_WM_UNIT_CLEAR" val="1"/>
  <p:tag name="KSO_WM_UNIT_LAYERLEVEL" val="1_1_1"/>
  <p:tag name="KSO_WM_UNIT_VALUE" val="28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200.xml><?xml version="1.0" encoding="utf-8"?>
<p:tagLst xmlns:p="http://schemas.openxmlformats.org/presentationml/2006/main">
  <p:tag name="MH" val="20150923150227"/>
  <p:tag name="MH_LIBRARY" val="GRAPHIC"/>
  <p:tag name="MH_TYPE" val="Other"/>
  <p:tag name="MH_ORDER" val="1"/>
  <p:tag name="KSO_WM_TAG_VERSION" val="1.0"/>
  <p:tag name="KSO_WM_BEAUTIFY_FLAG" val="#wm#"/>
  <p:tag name="KSO_WM_UNIT_TYPE" val="i"/>
  <p:tag name="KSO_WM_UNIT_ID" val="custom160564_19*i*5"/>
  <p:tag name="KSO_WM_TEMPLATE_CATEGORY" val="custom"/>
  <p:tag name="KSO_WM_TEMPLATE_INDEX" val="160564"/>
  <p:tag name="KSO_WM_UNIT_INDEX" val="5"/>
</p:tagLst>
</file>

<file path=ppt/tags/tag201.xml><?xml version="1.0" encoding="utf-8"?>
<p:tagLst xmlns:p="http://schemas.openxmlformats.org/presentationml/2006/main">
  <p:tag name="MH" val="20150923150227"/>
  <p:tag name="MH_LIBRARY" val="GRAPHIC"/>
  <p:tag name="MH_TYPE" val="Other"/>
  <p:tag name="MH_ORDER" val="3"/>
  <p:tag name="KSO_WM_TAG_VERSION" val="1.0"/>
  <p:tag name="KSO_WM_BEAUTIFY_FLAG" val="#wm#"/>
  <p:tag name="KSO_WM_UNIT_TYPE" val="i"/>
  <p:tag name="KSO_WM_UNIT_ID" val="custom160564_19*i*6"/>
  <p:tag name="KSO_WM_TEMPLATE_CATEGORY" val="custom"/>
  <p:tag name="KSO_WM_TEMPLATE_INDEX" val="160564"/>
  <p:tag name="KSO_WM_UNIT_INDEX" val="6"/>
</p:tagLst>
</file>

<file path=ppt/tags/tag202.xml><?xml version="1.0" encoding="utf-8"?>
<p:tagLst xmlns:p="http://schemas.openxmlformats.org/presentationml/2006/main">
  <p:tag name="MH" val="20150923150227"/>
  <p:tag name="MH_LIBRARY" val="GRAPHIC"/>
  <p:tag name="MH_TYPE" val="Other"/>
  <p:tag name="MH_ORDER" val="4"/>
  <p:tag name="KSO_WM_TAG_VERSION" val="1.0"/>
  <p:tag name="KSO_WM_BEAUTIFY_FLAG" val="#wm#"/>
  <p:tag name="KSO_WM_UNIT_TYPE" val="i"/>
  <p:tag name="KSO_WM_UNIT_ID" val="custom160564_19*i*7"/>
  <p:tag name="KSO_WM_TEMPLATE_CATEGORY" val="custom"/>
  <p:tag name="KSO_WM_TEMPLATE_INDEX" val="160564"/>
  <p:tag name="KSO_WM_UNIT_INDEX" val="7"/>
</p:tagLst>
</file>

<file path=ppt/tags/tag203.xml><?xml version="1.0" encoding="utf-8"?>
<p:tagLst xmlns:p="http://schemas.openxmlformats.org/presentationml/2006/main">
  <p:tag name="MH" val="20150923150227"/>
  <p:tag name="MH_LIBRARY" val="GRAPHIC"/>
  <p:tag name="MH_TYPE" val="Other"/>
  <p:tag name="MH_ORDER" val="5"/>
  <p:tag name="KSO_WM_TAG_VERSION" val="1.0"/>
  <p:tag name="KSO_WM_BEAUTIFY_FLAG" val="#wm#"/>
  <p:tag name="KSO_WM_UNIT_TYPE" val="i"/>
  <p:tag name="KSO_WM_UNIT_ID" val="custom160564_19*i*8"/>
  <p:tag name="KSO_WM_TEMPLATE_CATEGORY" val="custom"/>
  <p:tag name="KSO_WM_TEMPLATE_INDEX" val="160564"/>
  <p:tag name="KSO_WM_UNIT_INDEX" val="8"/>
</p:tagLst>
</file>

<file path=ppt/tags/tag20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KSO_WM_UNIT_TYPE" val="a"/>
  <p:tag name="KSO_WM_UNIT_INDEX" val="1"/>
  <p:tag name="KSO_WM_UNIT_ID" val="custom160564_19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0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KSO_WM_UNIT_TYPE" val="f"/>
  <p:tag name="KSO_WM_UNIT_INDEX" val="1"/>
  <p:tag name="KSO_WM_UNIT_ID" val="custom160564_19*f*1"/>
  <p:tag name="KSO_WM_UNIT_CLEAR" val="1"/>
  <p:tag name="KSO_WM_UNIT_LAYERLEVEL" val="1"/>
  <p:tag name="KSO_WM_UNIT_VALUE" val="143"/>
  <p:tag name="KSO_WM_UNIT_HIGHLIGHT" val="0"/>
  <p:tag name="KSO_WM_UNIT_COMPATIBLE" val="0"/>
  <p:tag name="KSO_WM_UNIT_PRESET_TEXT_INDEX" val="5"/>
  <p:tag name="KSO_WM_UNIT_PRESET_TEXT_LEN" val="232"/>
</p:tagLst>
</file>

<file path=ppt/tags/tag206.xml><?xml version="1.0" encoding="utf-8"?>
<p:tagLst xmlns:p="http://schemas.openxmlformats.org/presentationml/2006/main">
  <p:tag name="MH_TYPE" val="#NeiR#"/>
  <p:tag name="MH_NUMBER" val="1"/>
  <p:tag name="MH_CATEGORY" val="#QiTTB#"/>
  <p:tag name="MH_LAYOUT" val="SubTitleText"/>
  <p:tag name="MH" val="20150923150227"/>
  <p:tag name="MH_LIBRARY" val="GRAPHIC"/>
  <p:tag name="KSO_WM_TEMPLATE_CATEGORY" val="custom"/>
  <p:tag name="KSO_WM_TEMPLATE_INDEX" val="160564"/>
  <p:tag name="KSO_WM_TAG_VERSION" val="1.0"/>
  <p:tag name="KSO_WM_SLIDE_ID" val="custom160564_19"/>
  <p:tag name="KSO_WM_SLIDE_INDEX" val="19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491*182"/>
  <p:tag name="KSO_WM_SLIDE_SIZE" val="342*304"/>
</p:tagLst>
</file>

<file path=ppt/tags/tag20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64_19*i*0"/>
  <p:tag name="KSO_WM_TEMPLATE_CATEGORY" val="custom"/>
  <p:tag name="KSO_WM_TEMPLATE_INDEX" val="160564"/>
  <p:tag name="KSO_WM_UNIT_INDEX" val="0"/>
</p:tagLst>
</file>

<file path=ppt/tags/tag208.xml><?xml version="1.0" encoding="utf-8"?>
<p:tagLst xmlns:p="http://schemas.openxmlformats.org/presentationml/2006/main">
  <p:tag name="MH" val="20150923150227"/>
  <p:tag name="MH_LIBRARY" val="GRAPHIC"/>
  <p:tag name="MH_TYPE" val="Other"/>
  <p:tag name="MH_ORDER" val="1"/>
  <p:tag name="KSO_WM_TAG_VERSION" val="1.0"/>
  <p:tag name="KSO_WM_BEAUTIFY_FLAG" val="#wm#"/>
  <p:tag name="KSO_WM_UNIT_TYPE" val="i"/>
  <p:tag name="KSO_WM_UNIT_ID" val="custom160564_19*i*5"/>
  <p:tag name="KSO_WM_TEMPLATE_CATEGORY" val="custom"/>
  <p:tag name="KSO_WM_TEMPLATE_INDEX" val="160564"/>
  <p:tag name="KSO_WM_UNIT_INDEX" val="5"/>
</p:tagLst>
</file>

<file path=ppt/tags/tag209.xml><?xml version="1.0" encoding="utf-8"?>
<p:tagLst xmlns:p="http://schemas.openxmlformats.org/presentationml/2006/main">
  <p:tag name="MH" val="20150923150227"/>
  <p:tag name="MH_LIBRARY" val="GRAPHIC"/>
  <p:tag name="MH_TYPE" val="Other"/>
  <p:tag name="MH_ORDER" val="3"/>
  <p:tag name="KSO_WM_TAG_VERSION" val="1.0"/>
  <p:tag name="KSO_WM_BEAUTIFY_FLAG" val="#wm#"/>
  <p:tag name="KSO_WM_UNIT_TYPE" val="i"/>
  <p:tag name="KSO_WM_UNIT_ID" val="custom160564_19*i*6"/>
  <p:tag name="KSO_WM_TEMPLATE_CATEGORY" val="custom"/>
  <p:tag name="KSO_WM_TEMPLATE_INDEX" val="160564"/>
  <p:tag name="KSO_WM_UNIT_INDEX" val="6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210"/>
  <p:tag name="MH_LIBRARY" val="CONTENTS"/>
  <p:tag name="MH_TYPE" val="OTHERS"/>
  <p:tag name="ID" val="553526"/>
  <p:tag name="KSO_WM_UNIT_TYPE" val="l_i"/>
  <p:tag name="KSO_WM_UNIT_INDEX" val="1_2"/>
  <p:tag name="KSO_WM_UNIT_ID" val="custom160564_11*l_i*1_2"/>
  <p:tag name="KSO_WM_UNIT_CLEAR" val="1"/>
  <p:tag name="KSO_WM_UNIT_LAYERLEVEL" val="1_1"/>
  <p:tag name="KSO_WM_DIAGRAM_GROUP_CODE" val="l1-1"/>
</p:tagLst>
</file>

<file path=ppt/tags/tag210.xml><?xml version="1.0" encoding="utf-8"?>
<p:tagLst xmlns:p="http://schemas.openxmlformats.org/presentationml/2006/main">
  <p:tag name="MH" val="20150923150227"/>
  <p:tag name="MH_LIBRARY" val="GRAPHIC"/>
  <p:tag name="MH_TYPE" val="Other"/>
  <p:tag name="MH_ORDER" val="4"/>
  <p:tag name="KSO_WM_TAG_VERSION" val="1.0"/>
  <p:tag name="KSO_WM_BEAUTIFY_FLAG" val="#wm#"/>
  <p:tag name="KSO_WM_UNIT_TYPE" val="i"/>
  <p:tag name="KSO_WM_UNIT_ID" val="custom160564_19*i*7"/>
  <p:tag name="KSO_WM_TEMPLATE_CATEGORY" val="custom"/>
  <p:tag name="KSO_WM_TEMPLATE_INDEX" val="160564"/>
  <p:tag name="KSO_WM_UNIT_INDEX" val="7"/>
</p:tagLst>
</file>

<file path=ppt/tags/tag211.xml><?xml version="1.0" encoding="utf-8"?>
<p:tagLst xmlns:p="http://schemas.openxmlformats.org/presentationml/2006/main">
  <p:tag name="MH" val="20150923150227"/>
  <p:tag name="MH_LIBRARY" val="GRAPHIC"/>
  <p:tag name="MH_TYPE" val="Other"/>
  <p:tag name="MH_ORDER" val="5"/>
  <p:tag name="KSO_WM_TAG_VERSION" val="1.0"/>
  <p:tag name="KSO_WM_BEAUTIFY_FLAG" val="#wm#"/>
  <p:tag name="KSO_WM_UNIT_TYPE" val="i"/>
  <p:tag name="KSO_WM_UNIT_ID" val="custom160564_19*i*8"/>
  <p:tag name="KSO_WM_TEMPLATE_CATEGORY" val="custom"/>
  <p:tag name="KSO_WM_TEMPLATE_INDEX" val="160564"/>
  <p:tag name="KSO_WM_UNIT_INDEX" val="8"/>
</p:tagLst>
</file>

<file path=ppt/tags/tag21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KSO_WM_UNIT_TYPE" val="a"/>
  <p:tag name="KSO_WM_UNIT_INDEX" val="1"/>
  <p:tag name="KSO_WM_UNIT_ID" val="custom160564_19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13.xml><?xml version="1.0" encoding="utf-8"?>
<p:tagLst xmlns:p="http://schemas.openxmlformats.org/presentationml/2006/main">
  <p:tag name="MH_TYPE" val="#NeiR#"/>
  <p:tag name="MH_NUMBER" val="1"/>
  <p:tag name="MH_CATEGORY" val="#QiTTB#"/>
  <p:tag name="MH_LAYOUT" val="SubTitleText"/>
  <p:tag name="MH" val="20150923150227"/>
  <p:tag name="MH_LIBRARY" val="GRAPHIC"/>
  <p:tag name="KSO_WM_TEMPLATE_CATEGORY" val="custom"/>
  <p:tag name="KSO_WM_TEMPLATE_INDEX" val="160564"/>
  <p:tag name="KSO_WM_TAG_VERSION" val="1.0"/>
  <p:tag name="KSO_WM_SLIDE_ID" val="custom160564_19"/>
  <p:tag name="KSO_WM_SLIDE_INDEX" val="19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491*182"/>
  <p:tag name="KSO_WM_SLIDE_SIZE" val="342*304"/>
</p:tagLst>
</file>

<file path=ppt/tags/tag21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64_19*i*0"/>
  <p:tag name="KSO_WM_TEMPLATE_CATEGORY" val="custom"/>
  <p:tag name="KSO_WM_TEMPLATE_INDEX" val="160564"/>
  <p:tag name="KSO_WM_UNIT_INDEX" val="0"/>
</p:tagLst>
</file>

<file path=ppt/tags/tag215.xml><?xml version="1.0" encoding="utf-8"?>
<p:tagLst xmlns:p="http://schemas.openxmlformats.org/presentationml/2006/main">
  <p:tag name="MH" val="20150923150227"/>
  <p:tag name="MH_LIBRARY" val="GRAPHIC"/>
  <p:tag name="MH_TYPE" val="Other"/>
  <p:tag name="MH_ORDER" val="1"/>
  <p:tag name="KSO_WM_TAG_VERSION" val="1.0"/>
  <p:tag name="KSO_WM_BEAUTIFY_FLAG" val="#wm#"/>
  <p:tag name="KSO_WM_UNIT_TYPE" val="i"/>
  <p:tag name="KSO_WM_UNIT_ID" val="custom160564_19*i*5"/>
  <p:tag name="KSO_WM_TEMPLATE_CATEGORY" val="custom"/>
  <p:tag name="KSO_WM_TEMPLATE_INDEX" val="160564"/>
  <p:tag name="KSO_WM_UNIT_INDEX" val="5"/>
</p:tagLst>
</file>

<file path=ppt/tags/tag216.xml><?xml version="1.0" encoding="utf-8"?>
<p:tagLst xmlns:p="http://schemas.openxmlformats.org/presentationml/2006/main">
  <p:tag name="MH" val="20150923150227"/>
  <p:tag name="MH_LIBRARY" val="GRAPHIC"/>
  <p:tag name="MH_TYPE" val="Other"/>
  <p:tag name="MH_ORDER" val="3"/>
  <p:tag name="KSO_WM_TAG_VERSION" val="1.0"/>
  <p:tag name="KSO_WM_BEAUTIFY_FLAG" val="#wm#"/>
  <p:tag name="KSO_WM_UNIT_TYPE" val="i"/>
  <p:tag name="KSO_WM_UNIT_ID" val="custom160564_19*i*6"/>
  <p:tag name="KSO_WM_TEMPLATE_CATEGORY" val="custom"/>
  <p:tag name="KSO_WM_TEMPLATE_INDEX" val="160564"/>
  <p:tag name="KSO_WM_UNIT_INDEX" val="6"/>
</p:tagLst>
</file>

<file path=ppt/tags/tag217.xml><?xml version="1.0" encoding="utf-8"?>
<p:tagLst xmlns:p="http://schemas.openxmlformats.org/presentationml/2006/main">
  <p:tag name="MH" val="20150923150227"/>
  <p:tag name="MH_LIBRARY" val="GRAPHIC"/>
  <p:tag name="MH_TYPE" val="Other"/>
  <p:tag name="MH_ORDER" val="4"/>
  <p:tag name="KSO_WM_TAG_VERSION" val="1.0"/>
  <p:tag name="KSO_WM_BEAUTIFY_FLAG" val="#wm#"/>
  <p:tag name="KSO_WM_UNIT_TYPE" val="i"/>
  <p:tag name="KSO_WM_UNIT_ID" val="custom160564_19*i*7"/>
  <p:tag name="KSO_WM_TEMPLATE_CATEGORY" val="custom"/>
  <p:tag name="KSO_WM_TEMPLATE_INDEX" val="160564"/>
  <p:tag name="KSO_WM_UNIT_INDEX" val="7"/>
</p:tagLst>
</file>

<file path=ppt/tags/tag218.xml><?xml version="1.0" encoding="utf-8"?>
<p:tagLst xmlns:p="http://schemas.openxmlformats.org/presentationml/2006/main">
  <p:tag name="MH" val="20150923150227"/>
  <p:tag name="MH_LIBRARY" val="GRAPHIC"/>
  <p:tag name="MH_TYPE" val="Other"/>
  <p:tag name="MH_ORDER" val="5"/>
  <p:tag name="KSO_WM_TAG_VERSION" val="1.0"/>
  <p:tag name="KSO_WM_BEAUTIFY_FLAG" val="#wm#"/>
  <p:tag name="KSO_WM_UNIT_TYPE" val="i"/>
  <p:tag name="KSO_WM_UNIT_ID" val="custom160564_19*i*8"/>
  <p:tag name="KSO_WM_TEMPLATE_CATEGORY" val="custom"/>
  <p:tag name="KSO_WM_TEMPLATE_INDEX" val="160564"/>
  <p:tag name="KSO_WM_UNIT_INDEX" val="8"/>
</p:tagLst>
</file>

<file path=ppt/tags/tag21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KSO_WM_UNIT_TYPE" val="a"/>
  <p:tag name="KSO_WM_UNIT_INDEX" val="1"/>
  <p:tag name="KSO_WM_UNIT_ID" val="custom160564_19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64_11*i*14"/>
  <p:tag name="KSO_WM_TEMPLATE_CATEGORY" val="custom"/>
  <p:tag name="KSO_WM_TEMPLATE_INDEX" val="160564"/>
  <p:tag name="KSO_WM_UNIT_INDEX" val="14"/>
</p:tagLst>
</file>

<file path=ppt/tags/tag220.xml><?xml version="1.0" encoding="utf-8"?>
<p:tagLst xmlns:p="http://schemas.openxmlformats.org/presentationml/2006/main">
  <p:tag name="MH_TYPE" val="#NeiR#"/>
  <p:tag name="MH_NUMBER" val="1"/>
  <p:tag name="MH_CATEGORY" val="#QiTTB#"/>
  <p:tag name="MH_LAYOUT" val="SubTitleText"/>
  <p:tag name="MH" val="20150923150227"/>
  <p:tag name="MH_LIBRARY" val="GRAPHIC"/>
  <p:tag name="KSO_WM_TEMPLATE_CATEGORY" val="custom"/>
  <p:tag name="KSO_WM_TEMPLATE_INDEX" val="160564"/>
  <p:tag name="KSO_WM_TAG_VERSION" val="1.0"/>
  <p:tag name="KSO_WM_SLIDE_ID" val="custom160564_19"/>
  <p:tag name="KSO_WM_SLIDE_INDEX" val="19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491*182"/>
  <p:tag name="KSO_WM_SLIDE_SIZE" val="342*304"/>
</p:tagLst>
</file>

<file path=ppt/tags/tag22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64_19*i*0"/>
  <p:tag name="KSO_WM_TEMPLATE_CATEGORY" val="custom"/>
  <p:tag name="KSO_WM_TEMPLATE_INDEX" val="160564"/>
  <p:tag name="KSO_WM_UNIT_INDEX" val="0"/>
</p:tagLst>
</file>

<file path=ppt/tags/tag222.xml><?xml version="1.0" encoding="utf-8"?>
<p:tagLst xmlns:p="http://schemas.openxmlformats.org/presentationml/2006/main">
  <p:tag name="MH" val="20150923150227"/>
  <p:tag name="MH_LIBRARY" val="GRAPHIC"/>
  <p:tag name="MH_TYPE" val="Other"/>
  <p:tag name="MH_ORDER" val="1"/>
  <p:tag name="KSO_WM_TAG_VERSION" val="1.0"/>
  <p:tag name="KSO_WM_BEAUTIFY_FLAG" val="#wm#"/>
  <p:tag name="KSO_WM_UNIT_TYPE" val="i"/>
  <p:tag name="KSO_WM_UNIT_ID" val="custom160564_19*i*5"/>
  <p:tag name="KSO_WM_TEMPLATE_CATEGORY" val="custom"/>
  <p:tag name="KSO_WM_TEMPLATE_INDEX" val="160564"/>
  <p:tag name="KSO_WM_UNIT_INDEX" val="5"/>
</p:tagLst>
</file>

<file path=ppt/tags/tag223.xml><?xml version="1.0" encoding="utf-8"?>
<p:tagLst xmlns:p="http://schemas.openxmlformats.org/presentationml/2006/main">
  <p:tag name="MH" val="20150923150227"/>
  <p:tag name="MH_LIBRARY" val="GRAPHIC"/>
  <p:tag name="MH_TYPE" val="Other"/>
  <p:tag name="MH_ORDER" val="3"/>
  <p:tag name="KSO_WM_TAG_VERSION" val="1.0"/>
  <p:tag name="KSO_WM_BEAUTIFY_FLAG" val="#wm#"/>
  <p:tag name="KSO_WM_UNIT_TYPE" val="i"/>
  <p:tag name="KSO_WM_UNIT_ID" val="custom160564_19*i*6"/>
  <p:tag name="KSO_WM_TEMPLATE_CATEGORY" val="custom"/>
  <p:tag name="KSO_WM_TEMPLATE_INDEX" val="160564"/>
  <p:tag name="KSO_WM_UNIT_INDEX" val="6"/>
</p:tagLst>
</file>

<file path=ppt/tags/tag224.xml><?xml version="1.0" encoding="utf-8"?>
<p:tagLst xmlns:p="http://schemas.openxmlformats.org/presentationml/2006/main">
  <p:tag name="MH" val="20150923150227"/>
  <p:tag name="MH_LIBRARY" val="GRAPHIC"/>
  <p:tag name="MH_TYPE" val="Other"/>
  <p:tag name="MH_ORDER" val="4"/>
  <p:tag name="KSO_WM_TAG_VERSION" val="1.0"/>
  <p:tag name="KSO_WM_BEAUTIFY_FLAG" val="#wm#"/>
  <p:tag name="KSO_WM_UNIT_TYPE" val="i"/>
  <p:tag name="KSO_WM_UNIT_ID" val="custom160564_19*i*7"/>
  <p:tag name="KSO_WM_TEMPLATE_CATEGORY" val="custom"/>
  <p:tag name="KSO_WM_TEMPLATE_INDEX" val="160564"/>
  <p:tag name="KSO_WM_UNIT_INDEX" val="7"/>
</p:tagLst>
</file>

<file path=ppt/tags/tag225.xml><?xml version="1.0" encoding="utf-8"?>
<p:tagLst xmlns:p="http://schemas.openxmlformats.org/presentationml/2006/main">
  <p:tag name="MH" val="20150923150227"/>
  <p:tag name="MH_LIBRARY" val="GRAPHIC"/>
  <p:tag name="MH_TYPE" val="Other"/>
  <p:tag name="MH_ORDER" val="5"/>
  <p:tag name="KSO_WM_TAG_VERSION" val="1.0"/>
  <p:tag name="KSO_WM_BEAUTIFY_FLAG" val="#wm#"/>
  <p:tag name="KSO_WM_UNIT_TYPE" val="i"/>
  <p:tag name="KSO_WM_UNIT_ID" val="custom160564_19*i*8"/>
  <p:tag name="KSO_WM_TEMPLATE_CATEGORY" val="custom"/>
  <p:tag name="KSO_WM_TEMPLATE_INDEX" val="160564"/>
  <p:tag name="KSO_WM_UNIT_INDEX" val="8"/>
</p:tagLst>
</file>

<file path=ppt/tags/tag22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KSO_WM_UNIT_TYPE" val="a"/>
  <p:tag name="KSO_WM_UNIT_INDEX" val="1"/>
  <p:tag name="KSO_WM_UNIT_ID" val="custom160564_19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27.xml><?xml version="1.0" encoding="utf-8"?>
<p:tagLst xmlns:p="http://schemas.openxmlformats.org/presentationml/2006/main">
  <p:tag name="MH_TYPE" val="#NeiR#"/>
  <p:tag name="MH_NUMBER" val="1"/>
  <p:tag name="MH_CATEGORY" val="#QiTTB#"/>
  <p:tag name="MH_LAYOUT" val="SubTitleText"/>
  <p:tag name="MH" val="20150923150227"/>
  <p:tag name="MH_LIBRARY" val="GRAPHIC"/>
  <p:tag name="KSO_WM_TEMPLATE_CATEGORY" val="custom"/>
  <p:tag name="KSO_WM_TEMPLATE_INDEX" val="160564"/>
  <p:tag name="KSO_WM_TAG_VERSION" val="1.0"/>
  <p:tag name="KSO_WM_SLIDE_ID" val="custom160564_19"/>
  <p:tag name="KSO_WM_SLIDE_INDEX" val="19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491*182"/>
  <p:tag name="KSO_WM_SLIDE_SIZE" val="342*304"/>
</p:tagLst>
</file>

<file path=ppt/tags/tag22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PageTitle"/>
  <p:tag name="MH_ORDER" val="PageTitle"/>
  <p:tag name="KSO_WM_UNIT_TYPE" val="a"/>
  <p:tag name="KSO_WM_UNIT_INDEX" val="1"/>
  <p:tag name="KSO_WM_UNIT_ID" val="custom160564_27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29.xml><?xml version="1.0" encoding="utf-8"?>
<p:tagLst xmlns:p="http://schemas.openxmlformats.org/presentationml/2006/main">
  <p:tag name="MH_TYPE" val="#NeiR#"/>
  <p:tag name="MH_NUMBER" val="2"/>
  <p:tag name="MH_CATEGORY" val="#TuWHP#"/>
  <p:tag name="MH_LAYOUT" val="SubTitleText"/>
  <p:tag name="MH" val="20150923151204"/>
  <p:tag name="MH_LIBRARY" val="GRAPHIC"/>
  <p:tag name="KSO_WM_TEMPLATE_CATEGORY" val="custom"/>
  <p:tag name="KSO_WM_TEMPLATE_INDEX" val="160564"/>
  <p:tag name="KSO_WM_TAG_VERSION" val="1.0"/>
  <p:tag name="KSO_WM_SLIDE_ID" val="custom160564_27"/>
  <p:tag name="KSO_WM_SLIDE_INDEX" val="27"/>
  <p:tag name="KSO_WM_SLIDE_ITEM_CNT" val="3"/>
  <p:tag name="KSO_WM_SLIDE_LAYOUT" val="a_f_d"/>
  <p:tag name="KSO_WM_SLIDE_LAYOUT_CNT" val="1_1_2"/>
  <p:tag name="KSO_WM_SLIDE_TYPE" val="text"/>
  <p:tag name="KSO_WM_BEAUTIFY_FLAG" val="#wm#"/>
  <p:tag name="KSO_WM_SLIDE_POSITION" val="132*170"/>
  <p:tag name="KSO_WM_SLIDE_SIZE" val="697*331"/>
</p:tagLst>
</file>

<file path=ppt/tags/tag2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210"/>
  <p:tag name="MH_LIBRARY" val="CONTENTS"/>
  <p:tag name="MH_TYPE" val="NUMBER"/>
  <p:tag name="ID" val="553526"/>
  <p:tag name="MH_ORDER" val="2"/>
  <p:tag name="KSO_WM_UNIT_TYPE" val="l_i"/>
  <p:tag name="KSO_WM_UNIT_INDEX" val="1_3"/>
  <p:tag name="KSO_WM_UNIT_ID" val="custom160564_11*l_i*1_3"/>
  <p:tag name="KSO_WM_UNIT_CLEAR" val="1"/>
  <p:tag name="KSO_WM_UNIT_LAYERLEVEL" val="1_1"/>
  <p:tag name="KSO_WM_DIAGRAM_GROUP_CODE" val="l1-1"/>
</p:tagLst>
</file>

<file path=ppt/tags/tag230.xml><?xml version="1.0" encoding="utf-8"?>
<p:tagLst xmlns:p="http://schemas.openxmlformats.org/presentationml/2006/main">
  <p:tag name="MH" val="20150923151546"/>
  <p:tag name="MH_LIBRARY" val="GRAPHIC"/>
  <p:tag name="MH_ORDER" val="矩形 2"/>
  <p:tag name="KSO_WM_TAG_VERSION" val="1.0"/>
  <p:tag name="KSO_WM_BEAUTIFY_FLAG" val="#wm#"/>
  <p:tag name="KSO_WM_UNIT_TYPE" val="i"/>
  <p:tag name="KSO_WM_UNIT_ID" val="custom160564_29*i*0"/>
  <p:tag name="KSO_WM_TEMPLATE_CATEGORY" val="custom"/>
  <p:tag name="KSO_WM_TEMPLATE_INDEX" val="160564"/>
  <p:tag name="KSO_WM_UNIT_INDEX" val="0"/>
</p:tagLst>
</file>

<file path=ppt/tags/tag231.xml><?xml version="1.0" encoding="utf-8"?>
<p:tagLst xmlns:p="http://schemas.openxmlformats.org/presentationml/2006/main">
  <p:tag name="MH" val="20150923151546"/>
  <p:tag name="MH_LIBRARY" val="GRAPHIC"/>
  <p:tag name="MH_ORDER" val="矩形 3"/>
  <p:tag name="KSO_WM_TAG_VERSION" val="1.0"/>
  <p:tag name="KSO_WM_BEAUTIFY_FLAG" val="#wm#"/>
  <p:tag name="KSO_WM_UNIT_TYPE" val="i"/>
  <p:tag name="KSO_WM_UNIT_ID" val="custom160564_29*i*1"/>
  <p:tag name="KSO_WM_TEMPLATE_CATEGORY" val="custom"/>
  <p:tag name="KSO_WM_TEMPLATE_INDEX" val="160564"/>
  <p:tag name="KSO_WM_UNIT_INDEX" val="1"/>
</p:tagLst>
</file>

<file path=ppt/tags/tag232.xml><?xml version="1.0" encoding="utf-8"?>
<p:tagLst xmlns:p="http://schemas.openxmlformats.org/presentationml/2006/main">
  <p:tag name="MH" val="20150923151546"/>
  <p:tag name="MH_LIBRARY" val="GRAPHIC"/>
  <p:tag name="MH_ORDER" val="矩形 4"/>
  <p:tag name="KSO_WM_TAG_VERSION" val="1.0"/>
  <p:tag name="KSO_WM_BEAUTIFY_FLAG" val="#wm#"/>
  <p:tag name="KSO_WM_UNIT_TYPE" val="i"/>
  <p:tag name="KSO_WM_UNIT_ID" val="custom160564_29*i*2"/>
  <p:tag name="KSO_WM_TEMPLATE_CATEGORY" val="custom"/>
  <p:tag name="KSO_WM_TEMPLATE_INDEX" val="160564"/>
  <p:tag name="KSO_WM_UNIT_INDEX" val="2"/>
</p:tagLst>
</file>

<file path=ppt/tags/tag233.xml><?xml version="1.0" encoding="utf-8"?>
<p:tagLst xmlns:p="http://schemas.openxmlformats.org/presentationml/2006/main">
  <p:tag name="MH" val="20150923151546"/>
  <p:tag name="MH_LIBRARY" val="GRAPHIC"/>
  <p:tag name="MH_ORDER" val="矩形 5"/>
  <p:tag name="KSO_WM_TAG_VERSION" val="1.0"/>
  <p:tag name="KSO_WM_BEAUTIFY_FLAG" val="#wm#"/>
  <p:tag name="KSO_WM_UNIT_TYPE" val="i"/>
  <p:tag name="KSO_WM_UNIT_ID" val="custom160564_29*i*3"/>
  <p:tag name="KSO_WM_TEMPLATE_CATEGORY" val="custom"/>
  <p:tag name="KSO_WM_TEMPLATE_INDEX" val="160564"/>
  <p:tag name="KSO_WM_UNIT_INDEX" val="3"/>
</p:tagLst>
</file>

<file path=ppt/tags/tag234.xml><?xml version="1.0" encoding="utf-8"?>
<p:tagLst xmlns:p="http://schemas.openxmlformats.org/presentationml/2006/main">
  <p:tag name="MH" val="20150923151546"/>
  <p:tag name="MH_LIBRARY" val="GRAPHIC"/>
  <p:tag name="MH_ORDER" val="矩形 6"/>
  <p:tag name="KSO_WM_TAG_VERSION" val="1.0"/>
  <p:tag name="KSO_WM_BEAUTIFY_FLAG" val="#wm#"/>
  <p:tag name="KSO_WM_UNIT_TYPE" val="i"/>
  <p:tag name="KSO_WM_UNIT_ID" val="custom160564_29*i*4"/>
  <p:tag name="KSO_WM_TEMPLATE_CATEGORY" val="custom"/>
  <p:tag name="KSO_WM_TEMPLATE_INDEX" val="160564"/>
  <p:tag name="KSO_WM_UNIT_INDEX" val="4"/>
</p:tagLst>
</file>

<file path=ppt/tags/tag235.xml><?xml version="1.0" encoding="utf-8"?>
<p:tagLst xmlns:p="http://schemas.openxmlformats.org/presentationml/2006/main">
  <p:tag name="MH" val="20150923151546"/>
  <p:tag name="MH_LIBRARY" val="GRAPHIC"/>
  <p:tag name="KSO_WM_TEMPLATE_CATEGORY" val="custom"/>
  <p:tag name="KSO_WM_TEMPLATE_INDEX" val="160564"/>
  <p:tag name="KSO_WM_TAG_VERSION" val="1.0"/>
  <p:tag name="KSO_WM_SLIDE_ID" val="custom160564_29"/>
  <p:tag name="KSO_WM_SLIDE_INDEX" val="29"/>
  <p:tag name="KSO_WM_SLIDE_ITEM_CNT" val="0"/>
  <p:tag name="KSO_WM_SLIDE_TYPE" val="endPage"/>
  <p:tag name="KSO_WM_BEAUTIFY_FLAG" val="#wm#"/>
</p:tagLst>
</file>

<file path=ppt/tags/tag2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210"/>
  <p:tag name="MH_LIBRARY" val="CONTENTS"/>
  <p:tag name="MH_TYPE" val="ENTRY"/>
  <p:tag name="ID" val="553526"/>
  <p:tag name="MH_ORDER" val="2"/>
  <p:tag name="KSO_WM_UNIT_TYPE" val="l_h_f"/>
  <p:tag name="KSO_WM_UNIT_INDEX" val="1_2_1"/>
  <p:tag name="KSO_WM_UNIT_ID" val="custom160564_11*l_h_f*1_2_1"/>
  <p:tag name="KSO_WM_UNIT_CLEAR" val="1"/>
  <p:tag name="KSO_WM_UNIT_LAYERLEVEL" val="1_1_1"/>
  <p:tag name="KSO_WM_UNIT_VALUE" val="28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2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210"/>
  <p:tag name="MH_LIBRARY" val="CONTENTS"/>
  <p:tag name="MH_TYPE" val="OTHERS"/>
  <p:tag name="ID" val="553526"/>
  <p:tag name="KSO_WM_UNIT_TYPE" val="l_i"/>
  <p:tag name="KSO_WM_UNIT_INDEX" val="1_4"/>
  <p:tag name="KSO_WM_UNIT_ID" val="custom160564_11*l_i*1_4"/>
  <p:tag name="KSO_WM_UNIT_CLEAR" val="1"/>
  <p:tag name="KSO_WM_UNIT_LAYERLEVEL" val="1_1"/>
  <p:tag name="KSO_WM_DIAGRAM_GROUP_CODE" val="l1-1"/>
</p:tagLst>
</file>

<file path=ppt/tags/tag2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64_11*i*21"/>
  <p:tag name="KSO_WM_TEMPLATE_CATEGORY" val="custom"/>
  <p:tag name="KSO_WM_TEMPLATE_INDEX" val="160564"/>
  <p:tag name="KSO_WM_UNIT_INDEX" val="21"/>
</p:tagLst>
</file>

<file path=ppt/tags/tag2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210"/>
  <p:tag name="MH_LIBRARY" val="CONTENTS"/>
  <p:tag name="MH_TYPE" val="NUMBER"/>
  <p:tag name="ID" val="553526"/>
  <p:tag name="MH_ORDER" val="3"/>
  <p:tag name="KSO_WM_UNIT_TYPE" val="l_i"/>
  <p:tag name="KSO_WM_UNIT_INDEX" val="1_5"/>
  <p:tag name="KSO_WM_UNIT_ID" val="custom160564_11*l_i*1_5"/>
  <p:tag name="KSO_WM_UNIT_CLEAR" val="1"/>
  <p:tag name="KSO_WM_UNIT_LAYERLEVEL" val="1_1"/>
  <p:tag name="KSO_WM_DIAGRAM_GROUP_CODE" val="l1-1"/>
</p:tagLst>
</file>

<file path=ppt/tags/tag2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210"/>
  <p:tag name="MH_LIBRARY" val="CONTENTS"/>
  <p:tag name="MH_TYPE" val="ENTRY"/>
  <p:tag name="ID" val="553526"/>
  <p:tag name="MH_ORDER" val="3"/>
  <p:tag name="KSO_WM_UNIT_TYPE" val="l_h_f"/>
  <p:tag name="KSO_WM_UNIT_INDEX" val="1_3_1"/>
  <p:tag name="KSO_WM_UNIT_ID" val="custom160564_11*l_h_f*1_3_1"/>
  <p:tag name="KSO_WM_UNIT_CLEAR" val="1"/>
  <p:tag name="KSO_WM_UNIT_LAYERLEVEL" val="1_1_1"/>
  <p:tag name="KSO_WM_UNIT_VALUE" val="28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2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210"/>
  <p:tag name="MH_LIBRARY" val="CONTENTS"/>
  <p:tag name="MH_TYPE" val="OTHERS"/>
  <p:tag name="ID" val="553526"/>
  <p:tag name="KSO_WM_UNIT_TYPE" val="l_i"/>
  <p:tag name="KSO_WM_UNIT_INDEX" val="1_6"/>
  <p:tag name="KSO_WM_UNIT_ID" val="custom160564_11*l_i*1_6"/>
  <p:tag name="KSO_WM_UNIT_CLEAR" val="1"/>
  <p:tag name="KSO_WM_UNIT_LAYERLEVEL" val="1_1"/>
  <p:tag name="KSO_WM_DIAGRAM_GROUP_CODE" val="l1-1"/>
</p:tagLst>
</file>

<file path=ppt/tags/tag3.xml><?xml version="1.0" encoding="utf-8"?>
<p:tagLst xmlns:p="http://schemas.openxmlformats.org/presentationml/2006/main">
  <p:tag name="KSO_WM_TAG_VERSION" val="1.0"/>
  <p:tag name="KSO_WM_TEMPLATE_CATEGORY" val="custom"/>
  <p:tag name="KSO_WM_TEMPLATE_INDEX" val="160564"/>
</p:tagLst>
</file>

<file path=ppt/tags/tag3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64_11*i*28"/>
  <p:tag name="KSO_WM_TEMPLATE_CATEGORY" val="custom"/>
  <p:tag name="KSO_WM_TEMPLATE_INDEX" val="160564"/>
  <p:tag name="KSO_WM_UNIT_INDEX" val="28"/>
</p:tagLst>
</file>

<file path=ppt/tags/tag3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210"/>
  <p:tag name="MH_LIBRARY" val="CONTENTS"/>
  <p:tag name="MH_TYPE" val="NUMBER"/>
  <p:tag name="ID" val="553526"/>
  <p:tag name="MH_ORDER" val="4"/>
  <p:tag name="KSO_WM_UNIT_TYPE" val="l_i"/>
  <p:tag name="KSO_WM_UNIT_INDEX" val="1_7"/>
  <p:tag name="KSO_WM_UNIT_ID" val="custom160564_11*l_i*1_7"/>
  <p:tag name="KSO_WM_UNIT_CLEAR" val="1"/>
  <p:tag name="KSO_WM_UNIT_LAYERLEVEL" val="1_1"/>
  <p:tag name="KSO_WM_DIAGRAM_GROUP_CODE" val="l1-1"/>
</p:tagLst>
</file>

<file path=ppt/tags/tag3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210"/>
  <p:tag name="MH_LIBRARY" val="CONTENTS"/>
  <p:tag name="MH_TYPE" val="ENTRY"/>
  <p:tag name="ID" val="553526"/>
  <p:tag name="MH_ORDER" val="4"/>
  <p:tag name="KSO_WM_UNIT_TYPE" val="l_h_f"/>
  <p:tag name="KSO_WM_UNIT_INDEX" val="1_4_1"/>
  <p:tag name="KSO_WM_UNIT_ID" val="custom160564_11*l_h_f*1_4_1"/>
  <p:tag name="KSO_WM_UNIT_CLEAR" val="1"/>
  <p:tag name="KSO_WM_UNIT_LAYERLEVEL" val="1_1_1"/>
  <p:tag name="KSO_WM_UNIT_VALUE" val="28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3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210"/>
  <p:tag name="MH_LIBRARY" val="CONTENTS"/>
  <p:tag name="MH_TYPE" val="OTHERS"/>
  <p:tag name="ID" val="553526"/>
  <p:tag name="KSO_WM_UNIT_TYPE" val="l_i"/>
  <p:tag name="KSO_WM_UNIT_INDEX" val="1_8"/>
  <p:tag name="KSO_WM_UNIT_ID" val="custom160564_11*l_i*1_8"/>
  <p:tag name="KSO_WM_UNIT_CLEAR" val="1"/>
  <p:tag name="KSO_WM_UNIT_LAYERLEVEL" val="1_1"/>
  <p:tag name="KSO_WM_DIAGRAM_GROUP_CODE" val="l1-1"/>
</p:tagLst>
</file>

<file path=ppt/tags/tag34.xml><?xml version="1.0" encoding="utf-8"?>
<p:tagLst xmlns:p="http://schemas.openxmlformats.org/presentationml/2006/main">
  <p:tag name="MH" val="20150923145210"/>
  <p:tag name="MH_LIBRARY" val="CONTENTS"/>
  <p:tag name="MH_TYPE" val="OTHERS"/>
  <p:tag name="ID" val="553526"/>
  <p:tag name="KSO_WM_TAG_VERSION" val="1.0"/>
  <p:tag name="KSO_WM_BEAUTIFY_FLAG" val="#wm#"/>
  <p:tag name="KSO_WM_UNIT_TYPE" val="i"/>
  <p:tag name="KSO_WM_UNIT_ID" val="custom160564_11*i*42"/>
  <p:tag name="KSO_WM_TEMPLATE_CATEGORY" val="custom"/>
  <p:tag name="KSO_WM_TEMPLATE_INDEX" val="160564"/>
  <p:tag name="KSO_WM_UNIT_INDEX" val="42"/>
</p:tagLst>
</file>

<file path=ppt/tags/tag3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210"/>
  <p:tag name="MH_LIBRARY" val="CONTENTS"/>
  <p:tag name="MH_TYPE" val="OTHERS"/>
  <p:tag name="ID" val="553526"/>
  <p:tag name="KSO_WM_UNIT_TYPE" val="a"/>
  <p:tag name="KSO_WM_UNIT_INDEX" val="1"/>
  <p:tag name="KSO_WM_UNIT_ID" val="custom160564_11*a*1"/>
  <p:tag name="KSO_WM_UNIT_CLEAR" val="1"/>
  <p:tag name="KSO_WM_UNIT_LAYERLEVEL" val="1"/>
  <p:tag name="KSO_WM_UNIT_ISCONTENTSTITLE" val="1"/>
  <p:tag name="KSO_WM_UNIT_VALUE" val="5"/>
  <p:tag name="KSO_WM_UNIT_HIGHLIGHT" val="0"/>
  <p:tag name="KSO_WM_UNIT_COMPATIBLE" val="0"/>
  <p:tag name="KSO_WM_UNIT_BIND_DECORATION_IDS" val="custom160564_11*i*42"/>
  <p:tag name="KSO_WM_UNIT_PRESET_TEXT" val="目录"/>
</p:tagLst>
</file>

<file path=ppt/tags/tag36.xml><?xml version="1.0" encoding="utf-8"?>
<p:tagLst xmlns:p="http://schemas.openxmlformats.org/presentationml/2006/main">
  <p:tag name="MH" val="20150923145210"/>
  <p:tag name="MH_LIBRARY" val="CONTENTS"/>
  <p:tag name="MH_AUTOCOLOR" val="TRUE"/>
  <p:tag name="MH_TYPE" val="CONTENTS"/>
  <p:tag name="ID" val="553526"/>
  <p:tag name="KSO_WM_TEMPLATE_CATEGORY" val="custom"/>
  <p:tag name="KSO_WM_TEMPLATE_INDEX" val="160564"/>
  <p:tag name="KSO_WM_TAG_VERSION" val="1.0"/>
  <p:tag name="KSO_WM_SLIDE_ID" val="custom160564_11"/>
  <p:tag name="KSO_WM_SLIDE_INDEX" val="11"/>
  <p:tag name="KSO_WM_SLIDE_ITEM_CNT" val="6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3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210"/>
  <p:tag name="MH_LIBRARY" val="CONTENTS"/>
  <p:tag name="MH_TYPE" val="OTHERS"/>
  <p:tag name="ID" val="553526"/>
  <p:tag name="KSO_WM_UNIT_TYPE" val="a"/>
  <p:tag name="KSO_WM_UNIT_INDEX" val="1"/>
  <p:tag name="KSO_WM_UNIT_ID" val="custom160564_11*a*1"/>
  <p:tag name="KSO_WM_UNIT_CLEAR" val="1"/>
  <p:tag name="KSO_WM_UNIT_LAYERLEVEL" val="1"/>
  <p:tag name="KSO_WM_UNIT_ISCONTENTSTITLE" val="1"/>
  <p:tag name="KSO_WM_UNIT_VALUE" val="5"/>
  <p:tag name="KSO_WM_UNIT_HIGHLIGHT" val="0"/>
  <p:tag name="KSO_WM_UNIT_COMPATIBLE" val="0"/>
  <p:tag name="KSO_WM_UNIT_BIND_DECORATION_IDS" val="custom160564_11*i*42"/>
  <p:tag name="KSO_WM_UNIT_PRESET_TEXT" val="目录"/>
</p:tagLst>
</file>

<file path=ppt/tags/tag3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64_18*i*0"/>
  <p:tag name="KSO_WM_TEMPLATE_CATEGORY" val="custom"/>
  <p:tag name="KSO_WM_TEMPLATE_INDEX" val="160564"/>
  <p:tag name="KSO_WM_UNIT_INDEX" val="0"/>
</p:tagLst>
</file>

<file path=ppt/tags/tag3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Other"/>
  <p:tag name="MH_ORDER" val="1"/>
  <p:tag name="KSO_WM_UNIT_TYPE" val="l_i"/>
  <p:tag name="KSO_WM_UNIT_INDEX" val="1_1"/>
  <p:tag name="KSO_WM_UNIT_ID" val="custom160564_18*l_i*1_1"/>
  <p:tag name="KSO_WM_UNIT_CLEAR" val="1"/>
  <p:tag name="KSO_WM_UNIT_LAYERLEVEL" val="1_1"/>
  <p:tag name="KSO_WM_DIAGRAM_GROUP_CODE" val="l1-2"/>
</p:tagLst>
</file>

<file path=ppt/tags/tag4.xml><?xml version="1.0" encoding="utf-8"?>
<p:tagLst xmlns:p="http://schemas.openxmlformats.org/presentationml/2006/main">
  <p:tag name="KSO_WM_TAG_VERSION" val="1.0"/>
  <p:tag name="KSO_WM_TEMPLATE_CATEGORY" val="custom"/>
  <p:tag name="KSO_WM_TEMPLATE_INDEX" val="160564"/>
</p:tagLst>
</file>

<file path=ppt/tags/tag4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SubTitle"/>
  <p:tag name="MH_ORDER" val="1"/>
  <p:tag name="KSO_WM_UNIT_TYPE" val="l_h_f"/>
  <p:tag name="KSO_WM_UNIT_INDEX" val="1_1_1"/>
  <p:tag name="KSO_WM_UNIT_ID" val="custom160564_18*l_h_f*1_1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26"/>
  <p:tag name="KSO_WM_DIAGRAM_GROUP_CODE" val="l1-2"/>
</p:tagLst>
</file>

<file path=ppt/tags/tag4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64_18*i*5"/>
  <p:tag name="KSO_WM_TEMPLATE_CATEGORY" val="custom"/>
  <p:tag name="KSO_WM_TEMPLATE_INDEX" val="160564"/>
  <p:tag name="KSO_WM_UNIT_INDEX" val="5"/>
</p:tagLst>
</file>

<file path=ppt/tags/tag4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Other"/>
  <p:tag name="MH_ORDER" val="1"/>
  <p:tag name="KSO_WM_UNIT_TYPE" val="l_i"/>
  <p:tag name="KSO_WM_UNIT_INDEX" val="1_2"/>
  <p:tag name="KSO_WM_UNIT_ID" val="custom160564_18*l_i*1_2"/>
  <p:tag name="KSO_WM_UNIT_CLEAR" val="1"/>
  <p:tag name="KSO_WM_UNIT_LAYERLEVEL" val="1_1"/>
  <p:tag name="KSO_WM_DIAGRAM_GROUP_CODE" val="l1-2"/>
</p:tagLst>
</file>

<file path=ppt/tags/tag4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SubTitle"/>
  <p:tag name="MH_ORDER" val="1"/>
  <p:tag name="KSO_WM_UNIT_TYPE" val="l_h_f"/>
  <p:tag name="KSO_WM_UNIT_INDEX" val="1_2_1"/>
  <p:tag name="KSO_WM_UNIT_ID" val="custom160564_18*l_h_f*1_2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26"/>
  <p:tag name="KSO_WM_DIAGRAM_GROUP_CODE" val="l1-2"/>
</p:tagLst>
</file>

<file path=ppt/tags/tag4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64_18*i*10"/>
  <p:tag name="KSO_WM_TEMPLATE_CATEGORY" val="custom"/>
  <p:tag name="KSO_WM_TEMPLATE_INDEX" val="160564"/>
  <p:tag name="KSO_WM_UNIT_INDEX" val="10"/>
</p:tagLst>
</file>

<file path=ppt/tags/tag4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Other"/>
  <p:tag name="MH_ORDER" val="1"/>
  <p:tag name="KSO_WM_UNIT_TYPE" val="l_i"/>
  <p:tag name="KSO_WM_UNIT_INDEX" val="1_3"/>
  <p:tag name="KSO_WM_UNIT_ID" val="custom160564_18*l_i*1_3"/>
  <p:tag name="KSO_WM_UNIT_CLEAR" val="1"/>
  <p:tag name="KSO_WM_UNIT_LAYERLEVEL" val="1_1"/>
  <p:tag name="KSO_WM_DIAGRAM_GROUP_CODE" val="l1-2"/>
</p:tagLst>
</file>

<file path=ppt/tags/tag4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SubTitle"/>
  <p:tag name="MH_ORDER" val="1"/>
  <p:tag name="KSO_WM_UNIT_TYPE" val="l_h_f"/>
  <p:tag name="KSO_WM_UNIT_INDEX" val="1_3_1"/>
  <p:tag name="KSO_WM_UNIT_ID" val="custom160564_18*l_h_f*1_3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26"/>
  <p:tag name="KSO_WM_DIAGRAM_GROUP_CODE" val="l1-2"/>
</p:tagLst>
</file>

<file path=ppt/tags/tag4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64_18*i*15"/>
  <p:tag name="KSO_WM_TEMPLATE_CATEGORY" val="custom"/>
  <p:tag name="KSO_WM_TEMPLATE_INDEX" val="160564"/>
  <p:tag name="KSO_WM_UNIT_INDEX" val="15"/>
</p:tagLst>
</file>

<file path=ppt/tags/tag4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Other"/>
  <p:tag name="MH_ORDER" val="1"/>
  <p:tag name="KSO_WM_UNIT_TYPE" val="l_i"/>
  <p:tag name="KSO_WM_UNIT_INDEX" val="1_4"/>
  <p:tag name="KSO_WM_UNIT_ID" val="custom160564_18*l_i*1_4"/>
  <p:tag name="KSO_WM_UNIT_CLEAR" val="1"/>
  <p:tag name="KSO_WM_UNIT_LAYERLEVEL" val="1_1"/>
  <p:tag name="KSO_WM_DIAGRAM_GROUP_CODE" val="l1-2"/>
</p:tagLst>
</file>

<file path=ppt/tags/tag4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SubTitle"/>
  <p:tag name="MH_ORDER" val="1"/>
  <p:tag name="KSO_WM_UNIT_TYPE" val="l_h_f"/>
  <p:tag name="KSO_WM_UNIT_INDEX" val="1_4_1"/>
  <p:tag name="KSO_WM_UNIT_ID" val="custom160564_18*l_h_f*1_4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26"/>
  <p:tag name="KSO_WM_DIAGRAM_GROUP_CODE" val="l1-2"/>
</p:tagLst>
</file>

<file path=ppt/tags/tag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KSO_WM_UNIT_TYPE" val="a"/>
  <p:tag name="KSO_WM_UNIT_INDEX" val="1"/>
  <p:tag name="KSO_WM_UNIT_ID" val="custom160564_1*a*1"/>
  <p:tag name="KSO_WM_UNIT_CLEAR" val="1"/>
  <p:tag name="KSO_WM_UNIT_LAYERLEVEL" val="1"/>
  <p:tag name="KSO_WM_UNIT_VALUE" val="2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5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64_18*i*20"/>
  <p:tag name="KSO_WM_TEMPLATE_CATEGORY" val="custom"/>
  <p:tag name="KSO_WM_TEMPLATE_INDEX" val="160564"/>
  <p:tag name="KSO_WM_UNIT_INDEX" val="20"/>
</p:tagLst>
</file>

<file path=ppt/tags/tag5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Other"/>
  <p:tag name="MH_ORDER" val="1"/>
  <p:tag name="KSO_WM_UNIT_TYPE" val="l_i"/>
  <p:tag name="KSO_WM_UNIT_INDEX" val="1_5"/>
  <p:tag name="KSO_WM_UNIT_ID" val="custom160564_18*l_i*1_5"/>
  <p:tag name="KSO_WM_UNIT_CLEAR" val="1"/>
  <p:tag name="KSO_WM_UNIT_LAYERLEVEL" val="1_1"/>
  <p:tag name="KSO_WM_DIAGRAM_GROUP_CODE" val="l1-2"/>
</p:tagLst>
</file>

<file path=ppt/tags/tag5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SubTitle"/>
  <p:tag name="MH_ORDER" val="1"/>
  <p:tag name="KSO_WM_UNIT_TYPE" val="l_h_f"/>
  <p:tag name="KSO_WM_UNIT_INDEX" val="1_5_1"/>
  <p:tag name="KSO_WM_UNIT_ID" val="custom160564_18*l_h_f*1_5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26"/>
  <p:tag name="KSO_WM_DIAGRAM_GROUP_CODE" val="l1-2"/>
</p:tagLst>
</file>

<file path=ppt/tags/tag5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PageTitle"/>
  <p:tag name="MH_ORDER" val="PageTitle"/>
  <p:tag name="KSO_WM_UNIT_TYPE" val="a"/>
  <p:tag name="KSO_WM_UNIT_INDEX" val="1"/>
  <p:tag name="KSO_WM_UNIT_ID" val="custom160564_18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54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50923145735"/>
  <p:tag name="MH_LIBRARY" val="GRAPHIC"/>
  <p:tag name="KSO_WM_TEMPLATE_CATEGORY" val="custom"/>
  <p:tag name="KSO_WM_TEMPLATE_INDEX" val="160564"/>
  <p:tag name="KSO_WM_TAG_VERSION" val="1.0"/>
  <p:tag name="KSO_WM_SLIDE_ID" val="custom160564_18"/>
  <p:tag name="KSO_WM_SLIDE_INDEX" val="18"/>
  <p:tag name="KSO_WM_SLIDE_ITEM_CNT" val="6"/>
  <p:tag name="KSO_WM_SLIDE_LAYOUT" val="a_l"/>
  <p:tag name="KSO_WM_SLIDE_LAYOUT_CNT" val="1_1"/>
  <p:tag name="KSO_WM_SLIDE_TYPE" val="text"/>
  <p:tag name="KSO_WM_BEAUTIFY_FLAG" val="#wm#"/>
  <p:tag name="KSO_WM_SLIDE_POSITION" val="85*179"/>
  <p:tag name="KSO_WM_SLIDE_SIZE" val="790*297"/>
  <p:tag name="KSO_WM_DIAGRAM_GROUP_CODE" val="l1-2"/>
</p:tagLst>
</file>

<file path=ppt/tags/tag5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64_18*i*0"/>
  <p:tag name="KSO_WM_TEMPLATE_CATEGORY" val="custom"/>
  <p:tag name="KSO_WM_TEMPLATE_INDEX" val="160564"/>
  <p:tag name="KSO_WM_UNIT_INDEX" val="0"/>
</p:tagLst>
</file>

<file path=ppt/tags/tag5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Other"/>
  <p:tag name="MH_ORDER" val="1"/>
  <p:tag name="KSO_WM_UNIT_TYPE" val="l_i"/>
  <p:tag name="KSO_WM_UNIT_INDEX" val="1_1"/>
  <p:tag name="KSO_WM_UNIT_ID" val="custom160564_18*l_i*1_1"/>
  <p:tag name="KSO_WM_UNIT_CLEAR" val="1"/>
  <p:tag name="KSO_WM_UNIT_LAYERLEVEL" val="1_1"/>
  <p:tag name="KSO_WM_DIAGRAM_GROUP_CODE" val="l1-2"/>
</p:tagLst>
</file>

<file path=ppt/tags/tag5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SubTitle"/>
  <p:tag name="MH_ORDER" val="1"/>
  <p:tag name="KSO_WM_UNIT_TYPE" val="l_h_f"/>
  <p:tag name="KSO_WM_UNIT_INDEX" val="1_1_1"/>
  <p:tag name="KSO_WM_UNIT_ID" val="custom160564_18*l_h_f*1_1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26"/>
  <p:tag name="KSO_WM_DIAGRAM_GROUP_CODE" val="l1-2"/>
</p:tagLst>
</file>

<file path=ppt/tags/tag5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64_18*i*5"/>
  <p:tag name="KSO_WM_TEMPLATE_CATEGORY" val="custom"/>
  <p:tag name="KSO_WM_TEMPLATE_INDEX" val="160564"/>
  <p:tag name="KSO_WM_UNIT_INDEX" val="5"/>
</p:tagLst>
</file>

<file path=ppt/tags/tag5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Other"/>
  <p:tag name="MH_ORDER" val="1"/>
  <p:tag name="KSO_WM_UNIT_TYPE" val="l_i"/>
  <p:tag name="KSO_WM_UNIT_INDEX" val="1_2"/>
  <p:tag name="KSO_WM_UNIT_ID" val="custom160564_18*l_i*1_2"/>
  <p:tag name="KSO_WM_UNIT_CLEAR" val="1"/>
  <p:tag name="KSO_WM_UNIT_LAYERLEVEL" val="1_1"/>
  <p:tag name="KSO_WM_DIAGRAM_GROUP_CODE" val="l1-2"/>
</p:tagLst>
</file>

<file path=ppt/tags/tag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KSO_WM_UNIT_TYPE" val="b"/>
  <p:tag name="KSO_WM_UNIT_INDEX" val="1"/>
  <p:tag name="KSO_WM_UNIT_ID" val="custom160564_1*b*1"/>
  <p:tag name="KSO_WM_UNIT_CLEAR" val="1"/>
  <p:tag name="KSO_WM_UNIT_LAYERLEVEL" val="1"/>
  <p:tag name="KSO_WM_UNIT_VALUE" val="3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6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SubTitle"/>
  <p:tag name="MH_ORDER" val="1"/>
  <p:tag name="KSO_WM_UNIT_TYPE" val="l_h_f"/>
  <p:tag name="KSO_WM_UNIT_INDEX" val="1_2_1"/>
  <p:tag name="KSO_WM_UNIT_ID" val="custom160564_18*l_h_f*1_2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26"/>
  <p:tag name="KSO_WM_DIAGRAM_GROUP_CODE" val="l1-2"/>
</p:tagLst>
</file>

<file path=ppt/tags/tag6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64_18*i*10"/>
  <p:tag name="KSO_WM_TEMPLATE_CATEGORY" val="custom"/>
  <p:tag name="KSO_WM_TEMPLATE_INDEX" val="160564"/>
  <p:tag name="KSO_WM_UNIT_INDEX" val="10"/>
</p:tagLst>
</file>

<file path=ppt/tags/tag6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Other"/>
  <p:tag name="MH_ORDER" val="1"/>
  <p:tag name="KSO_WM_UNIT_TYPE" val="l_i"/>
  <p:tag name="KSO_WM_UNIT_INDEX" val="1_3"/>
  <p:tag name="KSO_WM_UNIT_ID" val="custom160564_18*l_i*1_3"/>
  <p:tag name="KSO_WM_UNIT_CLEAR" val="1"/>
  <p:tag name="KSO_WM_UNIT_LAYERLEVEL" val="1_1"/>
  <p:tag name="KSO_WM_DIAGRAM_GROUP_CODE" val="l1-2"/>
</p:tagLst>
</file>

<file path=ppt/tags/tag6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SubTitle"/>
  <p:tag name="MH_ORDER" val="1"/>
  <p:tag name="KSO_WM_UNIT_TYPE" val="l_h_f"/>
  <p:tag name="KSO_WM_UNIT_INDEX" val="1_3_1"/>
  <p:tag name="KSO_WM_UNIT_ID" val="custom160564_18*l_h_f*1_3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26"/>
  <p:tag name="KSO_WM_DIAGRAM_GROUP_CODE" val="l1-2"/>
</p:tagLst>
</file>

<file path=ppt/tags/tag6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64_18*i*15"/>
  <p:tag name="KSO_WM_TEMPLATE_CATEGORY" val="custom"/>
  <p:tag name="KSO_WM_TEMPLATE_INDEX" val="160564"/>
  <p:tag name="KSO_WM_UNIT_INDEX" val="15"/>
</p:tagLst>
</file>

<file path=ppt/tags/tag6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Other"/>
  <p:tag name="MH_ORDER" val="1"/>
  <p:tag name="KSO_WM_UNIT_TYPE" val="l_i"/>
  <p:tag name="KSO_WM_UNIT_INDEX" val="1_4"/>
  <p:tag name="KSO_WM_UNIT_ID" val="custom160564_18*l_i*1_4"/>
  <p:tag name="KSO_WM_UNIT_CLEAR" val="1"/>
  <p:tag name="KSO_WM_UNIT_LAYERLEVEL" val="1_1"/>
  <p:tag name="KSO_WM_DIAGRAM_GROUP_CODE" val="l1-2"/>
</p:tagLst>
</file>

<file path=ppt/tags/tag6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SubTitle"/>
  <p:tag name="MH_ORDER" val="1"/>
  <p:tag name="KSO_WM_UNIT_TYPE" val="l_h_f"/>
  <p:tag name="KSO_WM_UNIT_INDEX" val="1_4_1"/>
  <p:tag name="KSO_WM_UNIT_ID" val="custom160564_18*l_h_f*1_4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26"/>
  <p:tag name="KSO_WM_DIAGRAM_GROUP_CODE" val="l1-2"/>
</p:tagLst>
</file>

<file path=ppt/tags/tag6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PageTitle"/>
  <p:tag name="MH_ORDER" val="PageTitle"/>
  <p:tag name="KSO_WM_UNIT_TYPE" val="a"/>
  <p:tag name="KSO_WM_UNIT_INDEX" val="1"/>
  <p:tag name="KSO_WM_UNIT_ID" val="custom160564_18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68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50923145735"/>
  <p:tag name="MH_LIBRARY" val="GRAPHIC"/>
  <p:tag name="KSO_WM_TEMPLATE_CATEGORY" val="custom"/>
  <p:tag name="KSO_WM_TEMPLATE_INDEX" val="160564"/>
  <p:tag name="KSO_WM_TAG_VERSION" val="1.0"/>
  <p:tag name="KSO_WM_SLIDE_ID" val="custom160564_18"/>
  <p:tag name="KSO_WM_SLIDE_INDEX" val="18"/>
  <p:tag name="KSO_WM_SLIDE_ITEM_CNT" val="6"/>
  <p:tag name="KSO_WM_SLIDE_LAYOUT" val="a_l"/>
  <p:tag name="KSO_WM_SLIDE_LAYOUT_CNT" val="1_1"/>
  <p:tag name="KSO_WM_SLIDE_TYPE" val="text"/>
  <p:tag name="KSO_WM_BEAUTIFY_FLAG" val="#wm#"/>
  <p:tag name="KSO_WM_SLIDE_POSITION" val="85*179"/>
  <p:tag name="KSO_WM_SLIDE_SIZE" val="790*297"/>
  <p:tag name="KSO_WM_DIAGRAM_GROUP_CODE" val="l1-2"/>
</p:tagLst>
</file>

<file path=ppt/tags/tag6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210"/>
  <p:tag name="MH_LIBRARY" val="CONTENTS"/>
  <p:tag name="MH_TYPE" val="OTHERS"/>
  <p:tag name="ID" val="553526"/>
  <p:tag name="KSO_WM_UNIT_TYPE" val="a"/>
  <p:tag name="KSO_WM_UNIT_INDEX" val="1"/>
  <p:tag name="KSO_WM_UNIT_ID" val="custom160564_11*a*1"/>
  <p:tag name="KSO_WM_UNIT_CLEAR" val="1"/>
  <p:tag name="KSO_WM_UNIT_LAYERLEVEL" val="1"/>
  <p:tag name="KSO_WM_UNIT_ISCONTENTSTITLE" val="1"/>
  <p:tag name="KSO_WM_UNIT_VALUE" val="5"/>
  <p:tag name="KSO_WM_UNIT_HIGHLIGHT" val="0"/>
  <p:tag name="KSO_WM_UNIT_COMPATIBLE" val="0"/>
  <p:tag name="KSO_WM_UNIT_BIND_DECORATION_IDS" val="custom160564_11*i*42"/>
  <p:tag name="KSO_WM_UNIT_PRESET_TEXT" val="目录"/>
</p:tagLst>
</file>

<file path=ppt/tags/tag7.xml><?xml version="1.0" encoding="utf-8"?>
<p:tagLst xmlns:p="http://schemas.openxmlformats.org/presentationml/2006/main">
  <p:tag name="KSO_WM_TEMPLATE_THUMBS_INDEX" val="1、4、5、8、12、16、19、25、27、28、29"/>
  <p:tag name="KSO_WM_TEMPLATE_CATEGORY" val="custom"/>
  <p:tag name="KSO_WM_TEMPLATE_INDEX" val="160564"/>
  <p:tag name="KSO_WM_TAG_VERSION" val="1.0"/>
  <p:tag name="KSO_WM_SLIDE_ID" val="custom160564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7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PageTitle"/>
  <p:tag name="MH_ORDER" val="PageTitle"/>
  <p:tag name="KSO_WM_UNIT_TYPE" val="a"/>
  <p:tag name="KSO_WM_UNIT_INDEX" val="1"/>
  <p:tag name="KSO_WM_UNIT_ID" val="custom160564_13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71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50923145735"/>
  <p:tag name="MH_LIBRARY" val="GRAPHIC"/>
  <p:tag name="KSO_WM_TEMPLATE_CATEGORY" val="custom"/>
  <p:tag name="KSO_WM_TEMPLATE_INDEX" val="160564"/>
  <p:tag name="KSO_WM_TAG_VERSION" val="1.0"/>
  <p:tag name="KSO_WM_SLIDE_ID" val="custom160564_13"/>
  <p:tag name="KSO_WM_SLIDE_INDEX" val="13"/>
  <p:tag name="KSO_WM_SLIDE_ITEM_CNT" val="1"/>
  <p:tag name="KSO_WM_SLIDE_LAYOUT" val="a_l"/>
  <p:tag name="KSO_WM_SLIDE_LAYOUT_CNT" val="1_1"/>
  <p:tag name="KSO_WM_SLIDE_TYPE" val="text"/>
  <p:tag name="KSO_WM_BEAUTIFY_FLAG" val="#wm#"/>
  <p:tag name="KSO_WM_SLIDE_POSITION" val="296*272"/>
  <p:tag name="KSO_WM_SLIDE_SIZE" val="368*56"/>
  <p:tag name="KSO_WM_DIAGRAM_GROUP_CODE" val="l1-2"/>
</p:tagLst>
</file>

<file path=ppt/tags/tag7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PageTitle"/>
  <p:tag name="MH_ORDER" val="PageTitle"/>
  <p:tag name="KSO_WM_UNIT_TYPE" val="a"/>
  <p:tag name="KSO_WM_UNIT_INDEX" val="1"/>
  <p:tag name="KSO_WM_UNIT_ID" val="custom160564_13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73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50923145735"/>
  <p:tag name="MH_LIBRARY" val="GRAPHIC"/>
  <p:tag name="KSO_WM_TEMPLATE_CATEGORY" val="custom"/>
  <p:tag name="KSO_WM_TEMPLATE_INDEX" val="160564"/>
  <p:tag name="KSO_WM_TAG_VERSION" val="1.0"/>
  <p:tag name="KSO_WM_SLIDE_ID" val="custom160564_13"/>
  <p:tag name="KSO_WM_SLIDE_INDEX" val="13"/>
  <p:tag name="KSO_WM_SLIDE_ITEM_CNT" val="1"/>
  <p:tag name="KSO_WM_SLIDE_LAYOUT" val="a_l"/>
  <p:tag name="KSO_WM_SLIDE_LAYOUT_CNT" val="1_1"/>
  <p:tag name="KSO_WM_SLIDE_TYPE" val="text"/>
  <p:tag name="KSO_WM_BEAUTIFY_FLAG" val="#wm#"/>
  <p:tag name="KSO_WM_SLIDE_POSITION" val="296*272"/>
  <p:tag name="KSO_WM_SLIDE_SIZE" val="368*56"/>
  <p:tag name="KSO_WM_DIAGRAM_GROUP_CODE" val="l1-2"/>
</p:tagLst>
</file>

<file path=ppt/tags/tag7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PageTitle"/>
  <p:tag name="MH_ORDER" val="PageTitle"/>
  <p:tag name="KSO_WM_UNIT_TYPE" val="a"/>
  <p:tag name="KSO_WM_UNIT_INDEX" val="1"/>
  <p:tag name="KSO_WM_UNIT_ID" val="custom160564_13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75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50923145735"/>
  <p:tag name="MH_LIBRARY" val="GRAPHIC"/>
  <p:tag name="KSO_WM_TEMPLATE_CATEGORY" val="custom"/>
  <p:tag name="KSO_WM_TEMPLATE_INDEX" val="160564"/>
  <p:tag name="KSO_WM_TAG_VERSION" val="1.0"/>
  <p:tag name="KSO_WM_SLIDE_ID" val="custom160564_13"/>
  <p:tag name="KSO_WM_SLIDE_INDEX" val="13"/>
  <p:tag name="KSO_WM_SLIDE_ITEM_CNT" val="1"/>
  <p:tag name="KSO_WM_SLIDE_LAYOUT" val="a_l"/>
  <p:tag name="KSO_WM_SLIDE_LAYOUT_CNT" val="1_1"/>
  <p:tag name="KSO_WM_SLIDE_TYPE" val="text"/>
  <p:tag name="KSO_WM_BEAUTIFY_FLAG" val="#wm#"/>
  <p:tag name="KSO_WM_SLIDE_POSITION" val="296*272"/>
  <p:tag name="KSO_WM_SLIDE_SIZE" val="368*56"/>
  <p:tag name="KSO_WM_DIAGRAM_GROUP_CODE" val="l1-2"/>
</p:tagLst>
</file>

<file path=ppt/tags/tag7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i"/>
  <p:tag name="KSO_WM_UNIT_INDEX" val="1_1"/>
  <p:tag name="KSO_WM_UNIT_ID" val="custom160118_26*n_i*1_1"/>
  <p:tag name="KSO_WM_UNIT_CLEAR" val="1"/>
  <p:tag name="KSO_WM_UNIT_LAYERLEVEL" val="1_1"/>
  <p:tag name="KSO_WM_DIAGRAM_GROUP_CODE" val="n1-1"/>
</p:tagLst>
</file>

<file path=ppt/tags/tag7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i"/>
  <p:tag name="KSO_WM_UNIT_INDEX" val="1_2"/>
  <p:tag name="KSO_WM_UNIT_ID" val="custom160118_26*n_i*1_2"/>
  <p:tag name="KSO_WM_UNIT_CLEAR" val="1"/>
  <p:tag name="KSO_WM_UNIT_LAYERLEVEL" val="1_1"/>
  <p:tag name="KSO_WM_DIAGRAM_GROUP_CODE" val="n1-1"/>
</p:tagLst>
</file>

<file path=ppt/tags/tag7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i"/>
  <p:tag name="KSO_WM_UNIT_INDEX" val="1_3"/>
  <p:tag name="KSO_WM_UNIT_ID" val="custom160118_26*n_i*1_3"/>
  <p:tag name="KSO_WM_UNIT_CLEAR" val="1"/>
  <p:tag name="KSO_WM_UNIT_LAYERLEVEL" val="1_1"/>
  <p:tag name="KSO_WM_DIAGRAM_GROUP_CODE" val="n1-1"/>
</p:tagLst>
</file>

<file path=ppt/tags/tag7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i"/>
  <p:tag name="KSO_WM_UNIT_INDEX" val="1_4"/>
  <p:tag name="KSO_WM_UNIT_ID" val="custom160118_26*n_i*1_4"/>
  <p:tag name="KSO_WM_UNIT_CLEAR" val="1"/>
  <p:tag name="KSO_WM_UNIT_LAYERLEVEL" val="1_1"/>
  <p:tag name="KSO_WM_DIAGRAM_GROUP_CODE" val="n1-1"/>
</p:tagLst>
</file>

<file path=ppt/tags/tag8.xml><?xml version="1.0" encoding="utf-8"?>
<p:tagLst xmlns:p="http://schemas.openxmlformats.org/presentationml/2006/main">
  <p:tag name="KSO_WM_TEMPLATE_CATEGORY" val="custom"/>
  <p:tag name="KSO_WM_TEMPLATE_INDEX" val="160564"/>
  <p:tag name="KSO_WM_TAG_VERSION" val="1.0"/>
  <p:tag name="KSO_WM_SLIDE_ID" val="custom160564_4"/>
  <p:tag name="KSO_WM_SLIDE_INDEX" val="4"/>
  <p:tag name="KSO_WM_SLIDE_ITEM_CNT" val="2"/>
  <p:tag name="KSO_WM_SLIDE_LAYOUT" val="f_d_a"/>
  <p:tag name="KSO_WM_SLIDE_LAYOUT_CNT" val="1_1_1"/>
  <p:tag name="KSO_WM_SLIDE_TYPE" val="text"/>
  <p:tag name="KSO_WM_BEAUTIFY_FLAG" val="#wm#"/>
  <p:tag name="KSO_WM_SLIDE_POSITION" val="66*36"/>
  <p:tag name="KSO_WM_SLIDE_SIZE" val="828*426"/>
</p:tagLst>
</file>

<file path=ppt/tags/tag8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i"/>
  <p:tag name="KSO_WM_UNIT_INDEX" val="1_5"/>
  <p:tag name="KSO_WM_UNIT_ID" val="custom160118_26*n_i*1_5"/>
  <p:tag name="KSO_WM_UNIT_CLEAR" val="1"/>
  <p:tag name="KSO_WM_UNIT_LAYERLEVEL" val="1_1"/>
  <p:tag name="KSO_WM_DIAGRAM_GROUP_CODE" val="n1-1"/>
</p:tagLst>
</file>

<file path=ppt/tags/tag8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i"/>
  <p:tag name="KSO_WM_UNIT_INDEX" val="1_6"/>
  <p:tag name="KSO_WM_UNIT_ID" val="custom160118_26*n_i*1_6"/>
  <p:tag name="KSO_WM_UNIT_CLEAR" val="1"/>
  <p:tag name="KSO_WM_UNIT_LAYERLEVEL" val="1_1"/>
  <p:tag name="KSO_WM_DIAGRAM_GROUP_CODE" val="n1-1"/>
</p:tagLst>
</file>

<file path=ppt/tags/tag8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h_a"/>
  <p:tag name="KSO_WM_UNIT_INDEX" val="1_1_1"/>
  <p:tag name="KSO_WM_UNIT_ID" val="custom160118_26*n_h_a*1_1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3"/>
  <p:tag name="KSO_WM_UNIT_PRESET_TEXT_LEN" val="12"/>
  <p:tag name="KSO_WM_DIAGRAM_GROUP_CODE" val="n1-1"/>
</p:tagLst>
</file>

<file path=ppt/tags/tag8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i"/>
  <p:tag name="KSO_WM_UNIT_INDEX" val="1_7"/>
  <p:tag name="KSO_WM_UNIT_ID" val="custom160118_26*n_i*1_7"/>
  <p:tag name="KSO_WM_UNIT_CLEAR" val="1"/>
  <p:tag name="KSO_WM_UNIT_LAYERLEVEL" val="1_1"/>
  <p:tag name="KSO_WM_DIAGRAM_GROUP_CODE" val="n1-1"/>
</p:tagLst>
</file>

<file path=ppt/tags/tag8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i"/>
  <p:tag name="KSO_WM_UNIT_INDEX" val="1_8"/>
  <p:tag name="KSO_WM_UNIT_ID" val="custom160118_26*n_i*1_8"/>
  <p:tag name="KSO_WM_UNIT_CLEAR" val="1"/>
  <p:tag name="KSO_WM_UNIT_LAYERLEVEL" val="1_1"/>
  <p:tag name="KSO_WM_DIAGRAM_GROUP_CODE" val="n1-1"/>
</p:tagLst>
</file>

<file path=ppt/tags/tag8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i"/>
  <p:tag name="KSO_WM_UNIT_INDEX" val="1_9"/>
  <p:tag name="KSO_WM_UNIT_ID" val="custom160118_26*n_i*1_9"/>
  <p:tag name="KSO_WM_UNIT_CLEAR" val="1"/>
  <p:tag name="KSO_WM_UNIT_LAYERLEVEL" val="1_1"/>
  <p:tag name="KSO_WM_DIAGRAM_GROUP_CODE" val="n1-1"/>
</p:tagLst>
</file>

<file path=ppt/tags/tag8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i"/>
  <p:tag name="KSO_WM_UNIT_INDEX" val="1_10"/>
  <p:tag name="KSO_WM_UNIT_ID" val="custom160118_26*n_i*1_10"/>
  <p:tag name="KSO_WM_UNIT_CLEAR" val="1"/>
  <p:tag name="KSO_WM_UNIT_LAYERLEVEL" val="1_1"/>
  <p:tag name="KSO_WM_DIAGRAM_GROUP_CODE" val="n1-1"/>
</p:tagLst>
</file>

<file path=ppt/tags/tag8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i"/>
  <p:tag name="KSO_WM_UNIT_INDEX" val="1_11"/>
  <p:tag name="KSO_WM_UNIT_ID" val="custom160118_26*n_i*1_11"/>
  <p:tag name="KSO_WM_UNIT_CLEAR" val="1"/>
  <p:tag name="KSO_WM_UNIT_LAYERLEVEL" val="1_1"/>
  <p:tag name="KSO_WM_DIAGRAM_GROUP_CODE" val="n1-1"/>
</p:tagLst>
</file>

<file path=ppt/tags/tag8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i"/>
  <p:tag name="KSO_WM_UNIT_INDEX" val="1_12"/>
  <p:tag name="KSO_WM_UNIT_ID" val="custom160118_26*n_i*1_12"/>
  <p:tag name="KSO_WM_UNIT_CLEAR" val="1"/>
  <p:tag name="KSO_WM_UNIT_LAYERLEVEL" val="1_1"/>
  <p:tag name="KSO_WM_DIAGRAM_GROUP_CODE" val="n1-1"/>
</p:tagLst>
</file>

<file path=ppt/tags/tag8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i"/>
  <p:tag name="KSO_WM_UNIT_INDEX" val="1_13"/>
  <p:tag name="KSO_WM_UNIT_ID" val="custom160118_26*n_i*1_13"/>
  <p:tag name="KSO_WM_UNIT_CLEAR" val="1"/>
  <p:tag name="KSO_WM_UNIT_LAYERLEVEL" val="1_1"/>
  <p:tag name="KSO_WM_DIAGRAM_GROUP_CODE" val="n1-1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KSO_WM_UNIT_TYPE" val="a"/>
  <p:tag name="KSO_WM_UNIT_INDEX" val="1"/>
  <p:tag name="KSO_WM_UNIT_ID" val="custom160564_12*a*1"/>
  <p:tag name="KSO_WM_UNIT_CLEAR" val="1"/>
  <p:tag name="KSO_WM_UNIT_LAYERLEVEL" val="1"/>
  <p:tag name="KSO_WM_UNIT_VALUE" val="1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9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i"/>
  <p:tag name="KSO_WM_UNIT_INDEX" val="1_14"/>
  <p:tag name="KSO_WM_UNIT_ID" val="custom160118_26*n_i*1_14"/>
  <p:tag name="KSO_WM_UNIT_CLEAR" val="1"/>
  <p:tag name="KSO_WM_UNIT_LAYERLEVEL" val="1_1"/>
  <p:tag name="KSO_WM_DIAGRAM_GROUP_CODE" val="n1-1"/>
</p:tagLst>
</file>

<file path=ppt/tags/tag9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i"/>
  <p:tag name="KSO_WM_UNIT_INDEX" val="1_15"/>
  <p:tag name="KSO_WM_UNIT_ID" val="custom160118_26*n_i*1_15"/>
  <p:tag name="KSO_WM_UNIT_CLEAR" val="1"/>
  <p:tag name="KSO_WM_UNIT_LAYERLEVEL" val="1_1"/>
  <p:tag name="KSO_WM_DIAGRAM_GROUP_CODE" val="n1-1"/>
</p:tagLst>
</file>

<file path=ppt/tags/tag9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i"/>
  <p:tag name="KSO_WM_UNIT_INDEX" val="1_16"/>
  <p:tag name="KSO_WM_UNIT_ID" val="custom160118_26*n_i*1_16"/>
  <p:tag name="KSO_WM_UNIT_CLEAR" val="1"/>
  <p:tag name="KSO_WM_UNIT_LAYERLEVEL" val="1_1"/>
  <p:tag name="KSO_WM_DIAGRAM_GROUP_CODE" val="n1-1"/>
</p:tagLst>
</file>

<file path=ppt/tags/tag9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i"/>
  <p:tag name="KSO_WM_UNIT_INDEX" val="1_17"/>
  <p:tag name="KSO_WM_UNIT_ID" val="custom160118_26*n_i*1_17"/>
  <p:tag name="KSO_WM_UNIT_CLEAR" val="1"/>
  <p:tag name="KSO_WM_UNIT_LAYERLEVEL" val="1_1"/>
  <p:tag name="KSO_WM_DIAGRAM_GROUP_CODE" val="n1-1"/>
</p:tagLst>
</file>

<file path=ppt/tags/tag9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i"/>
  <p:tag name="KSO_WM_UNIT_INDEX" val="1_18"/>
  <p:tag name="KSO_WM_UNIT_ID" val="custom160118_26*n_i*1_18"/>
  <p:tag name="KSO_WM_UNIT_CLEAR" val="1"/>
  <p:tag name="KSO_WM_UNIT_LAYERLEVEL" val="1_1"/>
  <p:tag name="KSO_WM_DIAGRAM_GROUP_CODE" val="n1-1"/>
</p:tagLst>
</file>

<file path=ppt/tags/tag9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h_h_a"/>
  <p:tag name="KSO_WM_UNIT_INDEX" val="1_2_6_1"/>
  <p:tag name="KSO_WM_UNIT_ID" val="custom160118_26*n_h_h_a*1_2_6_1"/>
  <p:tag name="KSO_WM_UNIT_CLEAR" val="1"/>
  <p:tag name="KSO_WM_UNIT_LAYERLEVEL" val="1_1_1_1"/>
  <p:tag name="KSO_WM_UNIT_VALUE" val="8"/>
  <p:tag name="KSO_WM_UNIT_HIGHLIGHT" val="0"/>
  <p:tag name="KSO_WM_UNIT_COMPATIBLE" val="0"/>
  <p:tag name="KSO_WM_UNIT_PRESET_TEXT_INDEX" val="3"/>
  <p:tag name="KSO_WM_UNIT_PRESET_TEXT_LEN" val="5"/>
  <p:tag name="KSO_WM_DIAGRAM_GROUP_CODE" val="n1-1"/>
</p:tagLst>
</file>

<file path=ppt/tags/tag9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h_h_a"/>
  <p:tag name="KSO_WM_UNIT_INDEX" val="1_2_5_1"/>
  <p:tag name="KSO_WM_UNIT_ID" val="custom160118_26*n_h_h_a*1_2_5_1"/>
  <p:tag name="KSO_WM_UNIT_CLEAR" val="1"/>
  <p:tag name="KSO_WM_UNIT_LAYERLEVEL" val="1_1_1_1"/>
  <p:tag name="KSO_WM_UNIT_VALUE" val="8"/>
  <p:tag name="KSO_WM_UNIT_HIGHLIGHT" val="0"/>
  <p:tag name="KSO_WM_UNIT_COMPATIBLE" val="0"/>
  <p:tag name="KSO_WM_UNIT_PRESET_TEXT_INDEX" val="3"/>
  <p:tag name="KSO_WM_UNIT_PRESET_TEXT_LEN" val="5"/>
  <p:tag name="KSO_WM_DIAGRAM_GROUP_CODE" val="n1-1"/>
</p:tagLst>
</file>

<file path=ppt/tags/tag9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h_h_a"/>
  <p:tag name="KSO_WM_UNIT_INDEX" val="1_2_1_1"/>
  <p:tag name="KSO_WM_UNIT_ID" val="custom160118_26*n_h_h_a*1_2_1_1"/>
  <p:tag name="KSO_WM_UNIT_CLEAR" val="1"/>
  <p:tag name="KSO_WM_UNIT_LAYERLEVEL" val="1_1_1_1"/>
  <p:tag name="KSO_WM_UNIT_VALUE" val="8"/>
  <p:tag name="KSO_WM_UNIT_HIGHLIGHT" val="0"/>
  <p:tag name="KSO_WM_UNIT_COMPATIBLE" val="0"/>
  <p:tag name="KSO_WM_UNIT_PRESET_TEXT_INDEX" val="3"/>
  <p:tag name="KSO_WM_UNIT_PRESET_TEXT_LEN" val="5"/>
  <p:tag name="KSO_WM_DIAGRAM_GROUP_CODE" val="n1-1"/>
</p:tagLst>
</file>

<file path=ppt/tags/tag9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h_h_a"/>
  <p:tag name="KSO_WM_UNIT_INDEX" val="1_2_3_1"/>
  <p:tag name="KSO_WM_UNIT_ID" val="custom160118_26*n_h_h_a*1_2_3_1"/>
  <p:tag name="KSO_WM_UNIT_CLEAR" val="1"/>
  <p:tag name="KSO_WM_UNIT_LAYERLEVEL" val="1_1_1_1"/>
  <p:tag name="KSO_WM_UNIT_VALUE" val="8"/>
  <p:tag name="KSO_WM_UNIT_HIGHLIGHT" val="0"/>
  <p:tag name="KSO_WM_UNIT_COMPATIBLE" val="0"/>
  <p:tag name="KSO_WM_UNIT_PRESET_TEXT_INDEX" val="3"/>
  <p:tag name="KSO_WM_UNIT_PRESET_TEXT_LEN" val="5"/>
  <p:tag name="KSO_WM_DIAGRAM_GROUP_CODE" val="n1-1"/>
</p:tagLst>
</file>

<file path=ppt/tags/tag9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h_h_a"/>
  <p:tag name="KSO_WM_UNIT_INDEX" val="1_2_4_1"/>
  <p:tag name="KSO_WM_UNIT_ID" val="custom160118_26*n_h_h_a*1_2_4_1"/>
  <p:tag name="KSO_WM_UNIT_CLEAR" val="1"/>
  <p:tag name="KSO_WM_UNIT_LAYERLEVEL" val="1_1_1_1"/>
  <p:tag name="KSO_WM_UNIT_VALUE" val="8"/>
  <p:tag name="KSO_WM_UNIT_HIGHLIGHT" val="0"/>
  <p:tag name="KSO_WM_UNIT_COMPATIBLE" val="0"/>
  <p:tag name="KSO_WM_UNIT_PRESET_TEXT_INDEX" val="3"/>
  <p:tag name="KSO_WM_UNIT_PRESET_TEXT_LEN" val="5"/>
  <p:tag name="KSO_WM_DIAGRAM_GROUP_CODE" val="n1-1"/>
</p:tagLst>
</file>

<file path=ppt/theme/theme1.xml><?xml version="1.0" encoding="utf-8"?>
<a:theme xmlns:a="http://schemas.openxmlformats.org/drawingml/2006/main" name="A000120140530A99PPBG">
  <a:themeElements>
    <a:clrScheme name="160564">
      <a:dk1>
        <a:srgbClr val="2F2F2F"/>
      </a:dk1>
      <a:lt1>
        <a:srgbClr val="F7F7F7"/>
      </a:lt1>
      <a:dk2>
        <a:srgbClr val="FFFFFF"/>
      </a:dk2>
      <a:lt2>
        <a:srgbClr val="5F5F5F"/>
      </a:lt2>
      <a:accent1>
        <a:srgbClr val="00BE9C"/>
      </a:accent1>
      <a:accent2>
        <a:srgbClr val="EC9126"/>
      </a:accent2>
      <a:accent3>
        <a:srgbClr val="CFBA21"/>
      </a:accent3>
      <a:accent4>
        <a:srgbClr val="00B0F0"/>
      </a:accent4>
      <a:accent5>
        <a:srgbClr val="009A79"/>
      </a:accent5>
      <a:accent6>
        <a:srgbClr val="AFB2B4"/>
      </a:accent6>
      <a:hlink>
        <a:srgbClr val="00B0F0"/>
      </a:hlink>
      <a:folHlink>
        <a:srgbClr val="AFB2B4"/>
      </a:folHlink>
    </a:clrScheme>
    <a:fontScheme name="自定义 2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1030</Words>
  <Application>WPS 演示</Application>
  <PresentationFormat>宽屏</PresentationFormat>
  <Paragraphs>238</Paragraphs>
  <Slides>42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5" baseType="lpstr">
      <vt:lpstr>Arial</vt:lpstr>
      <vt:lpstr>宋体</vt:lpstr>
      <vt:lpstr>Wingdings</vt:lpstr>
      <vt:lpstr>黑体</vt:lpstr>
      <vt:lpstr>Wingdings 3</vt:lpstr>
      <vt:lpstr>Arial Narrow</vt:lpstr>
      <vt:lpstr>Calibri</vt:lpstr>
      <vt:lpstr>PingFang SC Regular</vt:lpstr>
      <vt:lpstr>方正中倩_GBK</vt:lpstr>
      <vt:lpstr>微软雅黑</vt:lpstr>
      <vt:lpstr>Symbol</vt:lpstr>
      <vt:lpstr>Segoe Print</vt:lpstr>
      <vt:lpstr>A000120140530A99PPBG</vt:lpstr>
      <vt:lpstr>Coffee And Code </vt:lpstr>
      <vt:lpstr>PowerPoint 演示文稿</vt:lpstr>
      <vt:lpstr>FreeCodeCamp介绍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FreeCodeCamp中文社区—猿生态</vt:lpstr>
      <vt:lpstr>授权许可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学习方法</vt:lpstr>
      <vt:lpstr>FreeCodeCamp介绍</vt:lpstr>
      <vt:lpstr>PowerPoint 演示文稿</vt:lpstr>
      <vt:lpstr> 遇到问题了吗？小伙伴一起解决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LOREM IPSUM DOLOR</vt:lpstr>
      <vt:lpstr>占位符 </vt:lpstr>
      <vt:lpstr>占位符 </vt:lpstr>
      <vt:lpstr>占位符 </vt:lpstr>
      <vt:lpstr>查看对象的信息 </vt:lpstr>
      <vt:lpstr>查看对象的信息 </vt:lpstr>
      <vt:lpstr>计时功能 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jyz</cp:lastModifiedBy>
  <cp:revision>188</cp:revision>
  <dcterms:created xsi:type="dcterms:W3CDTF">2015-09-21T02:24:00Z</dcterms:created>
  <dcterms:modified xsi:type="dcterms:W3CDTF">2016-11-06T03:11:14Z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2052-10.1.0.6028</vt:lpwstr>
  </property>
  <property fmtid="{D5CDD505-2E9C-101B-9397-08002B2CF9AE}" pid="3" name="name">
    <vt:lpwstr>绿色几何风演讲汇报模板.pptx</vt:lpwstr>
  </property>
  <property fmtid="{D5CDD505-2E9C-101B-9397-08002B2CF9AE}" pid="4" name="fileid">
    <vt:lpwstr>861701</vt:lpwstr>
  </property>
  <property fmtid="{D5CDD505-2E9C-101B-9397-08002B2CF9AE}" pid="5" name="search_tags">
    <vt:lpwstr>PPT模板</vt:lpwstr>
  </property>
</Properties>
</file>